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99" r:id="rId4"/>
    <p:sldId id="402" r:id="rId5"/>
    <p:sldId id="258" r:id="rId6"/>
    <p:sldId id="401" r:id="rId7"/>
    <p:sldId id="287" r:id="rId8"/>
    <p:sldId id="294" r:id="rId9"/>
    <p:sldId id="293" r:id="rId10"/>
    <p:sldId id="278" r:id="rId11"/>
    <p:sldId id="279" r:id="rId12"/>
    <p:sldId id="277" r:id="rId13"/>
    <p:sldId id="276" r:id="rId14"/>
    <p:sldId id="284" r:id="rId15"/>
    <p:sldId id="281" r:id="rId16"/>
    <p:sldId id="282" r:id="rId17"/>
    <p:sldId id="280" r:id="rId18"/>
    <p:sldId id="283" r:id="rId19"/>
    <p:sldId id="336" r:id="rId20"/>
    <p:sldId id="333" r:id="rId21"/>
    <p:sldId id="297" r:id="rId22"/>
    <p:sldId id="417" r:id="rId23"/>
    <p:sldId id="301" r:id="rId24"/>
    <p:sldId id="428" r:id="rId25"/>
    <p:sldId id="285" r:id="rId26"/>
    <p:sldId id="423" r:id="rId27"/>
    <p:sldId id="424" r:id="rId28"/>
    <p:sldId id="339" r:id="rId29"/>
    <p:sldId id="429" r:id="rId30"/>
    <p:sldId id="412" r:id="rId31"/>
    <p:sldId id="303" r:id="rId32"/>
    <p:sldId id="310" r:id="rId33"/>
    <p:sldId id="311" r:id="rId34"/>
    <p:sldId id="304" r:id="rId35"/>
    <p:sldId id="307" r:id="rId36"/>
    <p:sldId id="306" r:id="rId37"/>
    <p:sldId id="312" r:id="rId38"/>
    <p:sldId id="305" r:id="rId39"/>
    <p:sldId id="302" r:id="rId40"/>
    <p:sldId id="413" r:id="rId41"/>
    <p:sldId id="309" r:id="rId42"/>
    <p:sldId id="415" r:id="rId43"/>
    <p:sldId id="418" r:id="rId44"/>
    <p:sldId id="419" r:id="rId45"/>
    <p:sldId id="420" r:id="rId46"/>
    <p:sldId id="421" r:id="rId47"/>
    <p:sldId id="414" r:id="rId48"/>
    <p:sldId id="400" r:id="rId49"/>
    <p:sldId id="380" r:id="rId50"/>
    <p:sldId id="379" r:id="rId51"/>
    <p:sldId id="403" r:id="rId52"/>
    <p:sldId id="404" r:id="rId53"/>
    <p:sldId id="405" r:id="rId54"/>
    <p:sldId id="408" r:id="rId55"/>
    <p:sldId id="383" r:id="rId56"/>
    <p:sldId id="381" r:id="rId57"/>
    <p:sldId id="382" r:id="rId58"/>
    <p:sldId id="430" r:id="rId59"/>
    <p:sldId id="295" r:id="rId60"/>
    <p:sldId id="425" r:id="rId61"/>
    <p:sldId id="426" r:id="rId62"/>
    <p:sldId id="416" r:id="rId63"/>
  </p:sldIdLst>
  <p:sldSz cx="10801350" cy="6858000"/>
  <p:notesSz cx="6858000" cy="9144000"/>
  <p:embeddedFontLst>
    <p:embeddedFont>
      <p:font typeface="Wide Latin" panose="020A0A07050505020404" pitchFamily="18" charset="0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Aharoni" panose="020B0604020202020204" charset="-79"/>
      <p:bold r:id="rId70"/>
    </p:embeddedFont>
    <p:embeddedFont>
      <p:font typeface="宋体" panose="02010600030101010101" pitchFamily="2" charset="-122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248"/>
    <a:srgbClr val="008000"/>
    <a:srgbClr val="3399FF"/>
    <a:srgbClr val="FF6600"/>
    <a:srgbClr val="F3F2F1"/>
    <a:srgbClr val="33CC33"/>
    <a:srgbClr val="00CC00"/>
    <a:srgbClr val="66FF33"/>
    <a:srgbClr val="FF66CC"/>
    <a:srgbClr val="FF8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79" autoAdjust="0"/>
    <p:restoredTop sz="99765" autoAdjust="0"/>
  </p:normalViewPr>
  <p:slideViewPr>
    <p:cSldViewPr>
      <p:cViewPr varScale="1">
        <p:scale>
          <a:sx n="92" d="100"/>
          <a:sy n="92" d="100"/>
        </p:scale>
        <p:origin x="996" y="84"/>
      </p:cViewPr>
      <p:guideLst>
        <p:guide orient="horz" pos="2160"/>
        <p:guide pos="3402"/>
      </p:guideLst>
    </p:cSldViewPr>
  </p:slideViewPr>
  <p:outlineViewPr>
    <p:cViewPr>
      <p:scale>
        <a:sx n="33" d="100"/>
        <a:sy n="33" d="100"/>
      </p:scale>
      <p:origin x="0" y="1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E0C73-7429-4C6B-8108-AA3DCFC4705D}" type="doc">
      <dgm:prSet loTypeId="urn:microsoft.com/office/officeart/2005/8/layout/cycle4#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0BF1E76-EA5A-401C-A709-AB6491805C55}">
      <dgm:prSet phldrT="[텍스트]" custT="1"/>
      <dgm:spPr>
        <a:solidFill>
          <a:schemeClr val="tx2"/>
        </a:solidFill>
        <a:ln>
          <a:noFill/>
        </a:ln>
      </dgm:spPr>
      <dgm:t>
        <a:bodyPr/>
        <a:lstStyle/>
        <a:p>
          <a:pPr latinLnBrk="1"/>
          <a:endParaRPr lang="ko-KR" altLang="en-US" sz="3200" b="1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gm:t>
    </dgm:pt>
    <dgm:pt modelId="{6ECC32C2-F093-4C64-8622-6629D43F3DAD}" type="parTrans" cxnId="{3544F172-83CB-4D46-BC06-9AEDA742F5FC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7AFE8F85-F5E0-4041-9196-2BB8C785086D}" type="sibTrans" cxnId="{3544F172-83CB-4D46-BC06-9AEDA742F5FC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F9A7E7DD-E80C-4FC2-B75C-9CCA1B279AFF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 sz="3200" b="1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gm:t>
    </dgm:pt>
    <dgm:pt modelId="{4A210A19-9808-4C73-AF1A-F187FCE54F9E}" type="parTrans" cxnId="{2853CC5A-5005-4187-9834-193040FA3D87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95DCDCEC-34C4-43CA-AAB9-19C23A8563E1}" type="sibTrans" cxnId="{2853CC5A-5005-4187-9834-193040FA3D87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4586FDFD-736A-4786-AA1C-217026FDC9B9}">
      <dgm:prSet phldrT="[텍스트]" custT="1"/>
      <dgm:spPr>
        <a:ln>
          <a:noFill/>
        </a:ln>
      </dgm:spPr>
      <dgm:t>
        <a:bodyPr/>
        <a:lstStyle/>
        <a:p>
          <a:pPr latinLnBrk="1"/>
          <a:endParaRPr lang="ko-KR" altLang="en-US" sz="3200" b="1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gm:t>
    </dgm:pt>
    <dgm:pt modelId="{F4FEEA57-3F0D-41E7-B152-A1160F787032}" type="parTrans" cxnId="{553D2B0C-1CFD-426F-B2F4-B49FFF6EF812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E235E8C1-3252-400B-B4B4-5F9B5B5A95FD}" type="sibTrans" cxnId="{553D2B0C-1CFD-426F-B2F4-B49FFF6EF812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1ADC4C53-D938-451E-889B-53DB62F26851}">
      <dgm:prSet phldrT="[텍스트]" custT="1"/>
      <dgm:spPr>
        <a:solidFill>
          <a:schemeClr val="accent1">
            <a:lumMod val="75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3200" b="1" smtClean="0">
              <a:latin typeface="맑은 고딕" pitchFamily="50" charset="-127"/>
              <a:ea typeface="맑은 고딕" pitchFamily="50" charset="-127"/>
              <a:cs typeface="Calibri" pitchFamily="34" charset="0"/>
            </a:rPr>
            <a:t/>
          </a:r>
          <a:br>
            <a:rPr lang="en-US" altLang="ko-KR" sz="3200" b="1" smtClean="0">
              <a:latin typeface="맑은 고딕" pitchFamily="50" charset="-127"/>
              <a:ea typeface="맑은 고딕" pitchFamily="50" charset="-127"/>
              <a:cs typeface="Calibri" pitchFamily="34" charset="0"/>
            </a:rPr>
          </a:br>
          <a:endParaRPr lang="ko-KR" altLang="en-US" sz="3200" b="1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gm:t>
    </dgm:pt>
    <dgm:pt modelId="{7301A440-4032-4140-BF60-BF74A7706818}" type="parTrans" cxnId="{584ACEB8-9D37-483C-9843-946E46CBE132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3E67DB9E-163D-4054-9285-1F3B94D98026}" type="sibTrans" cxnId="{584ACEB8-9D37-483C-9843-946E46CBE132}">
      <dgm:prSet/>
      <dgm:spPr/>
      <dgm:t>
        <a:bodyPr/>
        <a:lstStyle/>
        <a:p>
          <a:pPr latinLnBrk="1"/>
          <a:endParaRPr lang="ko-KR" altLang="en-US" sz="1800">
            <a:latin typeface="Calibri" pitchFamily="34" charset="0"/>
            <a:cs typeface="Calibri" pitchFamily="34" charset="0"/>
          </a:endParaRPr>
        </a:p>
      </dgm:t>
    </dgm:pt>
    <dgm:pt modelId="{F2094CEA-FB46-43FF-AC56-0184E3424697}" type="pres">
      <dgm:prSet presAssocID="{AA4E0C73-7429-4C6B-8108-AA3DCFC4705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81C19D-2412-49CC-85EC-EE3D488FDE57}" type="pres">
      <dgm:prSet presAssocID="{AA4E0C73-7429-4C6B-8108-AA3DCFC4705D}" presName="children" presStyleCnt="0"/>
      <dgm:spPr/>
    </dgm:pt>
    <dgm:pt modelId="{CD4A44C2-6245-4BC4-957A-75D00046AD85}" type="pres">
      <dgm:prSet presAssocID="{AA4E0C73-7429-4C6B-8108-AA3DCFC4705D}" presName="childPlaceholder" presStyleCnt="0"/>
      <dgm:spPr/>
    </dgm:pt>
    <dgm:pt modelId="{C9BAF30D-4113-4591-85FB-F6D0B676B74F}" type="pres">
      <dgm:prSet presAssocID="{AA4E0C73-7429-4C6B-8108-AA3DCFC4705D}" presName="circle" presStyleCnt="0"/>
      <dgm:spPr/>
    </dgm:pt>
    <dgm:pt modelId="{1A0E8653-3CBB-447D-9861-15D2D13838AC}" type="pres">
      <dgm:prSet presAssocID="{AA4E0C73-7429-4C6B-8108-AA3DCFC4705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78223C-1B42-4177-8536-C0A00FD2C65B}" type="pres">
      <dgm:prSet presAssocID="{AA4E0C73-7429-4C6B-8108-AA3DCFC4705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E06FA7-282E-4ACB-885E-71DFE8157B9F}" type="pres">
      <dgm:prSet presAssocID="{AA4E0C73-7429-4C6B-8108-AA3DCFC4705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DEED9A7-0A94-4433-9806-F01574B0D5C3}" type="pres">
      <dgm:prSet presAssocID="{AA4E0C73-7429-4C6B-8108-AA3DCFC4705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5A10D8-E841-42DE-B066-D1F1A54D8F7B}" type="pres">
      <dgm:prSet presAssocID="{AA4E0C73-7429-4C6B-8108-AA3DCFC4705D}" presName="quadrantPlaceholder" presStyleCnt="0"/>
      <dgm:spPr/>
    </dgm:pt>
    <dgm:pt modelId="{5E2D8CD8-7358-4352-A1E8-C780F86FAFA7}" type="pres">
      <dgm:prSet presAssocID="{AA4E0C73-7429-4C6B-8108-AA3DCFC4705D}" presName="center1" presStyleLbl="fgShp" presStyleIdx="0" presStyleCnt="2"/>
      <dgm:spPr>
        <a:solidFill>
          <a:schemeClr val="bg1"/>
        </a:solidFill>
        <a:ln>
          <a:noFill/>
        </a:ln>
      </dgm:spPr>
    </dgm:pt>
    <dgm:pt modelId="{313B7D88-1CB8-4311-9A7F-BEF3979F53A6}" type="pres">
      <dgm:prSet presAssocID="{AA4E0C73-7429-4C6B-8108-AA3DCFC4705D}" presName="center2" presStyleLbl="fgShp" presStyleIdx="1" presStyleCnt="2"/>
      <dgm:spPr>
        <a:solidFill>
          <a:schemeClr val="bg1"/>
        </a:solidFill>
        <a:ln>
          <a:noFill/>
        </a:ln>
      </dgm:spPr>
    </dgm:pt>
  </dgm:ptLst>
  <dgm:cxnLst>
    <dgm:cxn modelId="{B917F141-3F2D-4868-B30D-25C1274CDB76}" type="presOf" srcId="{1ADC4C53-D938-451E-889B-53DB62F26851}" destId="{2DEED9A7-0A94-4433-9806-F01574B0D5C3}" srcOrd="0" destOrd="0" presId="urn:microsoft.com/office/officeart/2005/8/layout/cycle4#1"/>
    <dgm:cxn modelId="{553D2B0C-1CFD-426F-B2F4-B49FFF6EF812}" srcId="{AA4E0C73-7429-4C6B-8108-AA3DCFC4705D}" destId="{4586FDFD-736A-4786-AA1C-217026FDC9B9}" srcOrd="2" destOrd="0" parTransId="{F4FEEA57-3F0D-41E7-B152-A1160F787032}" sibTransId="{E235E8C1-3252-400B-B4B4-5F9B5B5A95FD}"/>
    <dgm:cxn modelId="{584ACEB8-9D37-483C-9843-946E46CBE132}" srcId="{AA4E0C73-7429-4C6B-8108-AA3DCFC4705D}" destId="{1ADC4C53-D938-451E-889B-53DB62F26851}" srcOrd="3" destOrd="0" parTransId="{7301A440-4032-4140-BF60-BF74A7706818}" sibTransId="{3E67DB9E-163D-4054-9285-1F3B94D98026}"/>
    <dgm:cxn modelId="{87F1C3DD-C66A-4966-A260-1DFF63815E16}" type="presOf" srcId="{00BF1E76-EA5A-401C-A709-AB6491805C55}" destId="{1A0E8653-3CBB-447D-9861-15D2D13838AC}" srcOrd="0" destOrd="0" presId="urn:microsoft.com/office/officeart/2005/8/layout/cycle4#1"/>
    <dgm:cxn modelId="{3D331CBC-8BE6-4CEE-9036-1CFCA94F791F}" type="presOf" srcId="{F9A7E7DD-E80C-4FC2-B75C-9CCA1B279AFF}" destId="{6178223C-1B42-4177-8536-C0A00FD2C65B}" srcOrd="0" destOrd="0" presId="urn:microsoft.com/office/officeart/2005/8/layout/cycle4#1"/>
    <dgm:cxn modelId="{4A648EC7-286C-42F3-A46D-C4F5D5BC80BF}" type="presOf" srcId="{4586FDFD-736A-4786-AA1C-217026FDC9B9}" destId="{21E06FA7-282E-4ACB-885E-71DFE8157B9F}" srcOrd="0" destOrd="0" presId="urn:microsoft.com/office/officeart/2005/8/layout/cycle4#1"/>
    <dgm:cxn modelId="{44A3F162-377B-4958-B4D9-D87DDEA3E0D8}" type="presOf" srcId="{AA4E0C73-7429-4C6B-8108-AA3DCFC4705D}" destId="{F2094CEA-FB46-43FF-AC56-0184E3424697}" srcOrd="0" destOrd="0" presId="urn:microsoft.com/office/officeart/2005/8/layout/cycle4#1"/>
    <dgm:cxn modelId="{2853CC5A-5005-4187-9834-193040FA3D87}" srcId="{AA4E0C73-7429-4C6B-8108-AA3DCFC4705D}" destId="{F9A7E7DD-E80C-4FC2-B75C-9CCA1B279AFF}" srcOrd="1" destOrd="0" parTransId="{4A210A19-9808-4C73-AF1A-F187FCE54F9E}" sibTransId="{95DCDCEC-34C4-43CA-AAB9-19C23A8563E1}"/>
    <dgm:cxn modelId="{3544F172-83CB-4D46-BC06-9AEDA742F5FC}" srcId="{AA4E0C73-7429-4C6B-8108-AA3DCFC4705D}" destId="{00BF1E76-EA5A-401C-A709-AB6491805C55}" srcOrd="0" destOrd="0" parTransId="{6ECC32C2-F093-4C64-8622-6629D43F3DAD}" sibTransId="{7AFE8F85-F5E0-4041-9196-2BB8C785086D}"/>
    <dgm:cxn modelId="{96B681D2-EE9D-4095-81F9-186388832212}" type="presParOf" srcId="{F2094CEA-FB46-43FF-AC56-0184E3424697}" destId="{7B81C19D-2412-49CC-85EC-EE3D488FDE57}" srcOrd="0" destOrd="0" presId="urn:microsoft.com/office/officeart/2005/8/layout/cycle4#1"/>
    <dgm:cxn modelId="{0111345E-52B9-4CFD-B9BE-AEDF8CB1B7A9}" type="presParOf" srcId="{7B81C19D-2412-49CC-85EC-EE3D488FDE57}" destId="{CD4A44C2-6245-4BC4-957A-75D00046AD85}" srcOrd="0" destOrd="0" presId="urn:microsoft.com/office/officeart/2005/8/layout/cycle4#1"/>
    <dgm:cxn modelId="{21E74A6D-28A2-4017-AA34-6CC72F91FBE1}" type="presParOf" srcId="{F2094CEA-FB46-43FF-AC56-0184E3424697}" destId="{C9BAF30D-4113-4591-85FB-F6D0B676B74F}" srcOrd="1" destOrd="0" presId="urn:microsoft.com/office/officeart/2005/8/layout/cycle4#1"/>
    <dgm:cxn modelId="{21FA6352-67C1-4C6C-8185-9832E62B0689}" type="presParOf" srcId="{C9BAF30D-4113-4591-85FB-F6D0B676B74F}" destId="{1A0E8653-3CBB-447D-9861-15D2D13838AC}" srcOrd="0" destOrd="0" presId="urn:microsoft.com/office/officeart/2005/8/layout/cycle4#1"/>
    <dgm:cxn modelId="{119878D4-5E3E-4A80-9A4F-BB11BDA12B50}" type="presParOf" srcId="{C9BAF30D-4113-4591-85FB-F6D0B676B74F}" destId="{6178223C-1B42-4177-8536-C0A00FD2C65B}" srcOrd="1" destOrd="0" presId="urn:microsoft.com/office/officeart/2005/8/layout/cycle4#1"/>
    <dgm:cxn modelId="{B2DC5627-4533-4717-A664-B56FCBC93C8D}" type="presParOf" srcId="{C9BAF30D-4113-4591-85FB-F6D0B676B74F}" destId="{21E06FA7-282E-4ACB-885E-71DFE8157B9F}" srcOrd="2" destOrd="0" presId="urn:microsoft.com/office/officeart/2005/8/layout/cycle4#1"/>
    <dgm:cxn modelId="{E5C77CB4-C2D8-4C6A-9383-07A1C28BB912}" type="presParOf" srcId="{C9BAF30D-4113-4591-85FB-F6D0B676B74F}" destId="{2DEED9A7-0A94-4433-9806-F01574B0D5C3}" srcOrd="3" destOrd="0" presId="urn:microsoft.com/office/officeart/2005/8/layout/cycle4#1"/>
    <dgm:cxn modelId="{0B754AA3-988F-4E66-89E3-C9812B579132}" type="presParOf" srcId="{C9BAF30D-4113-4591-85FB-F6D0B676B74F}" destId="{C15A10D8-E841-42DE-B066-D1F1A54D8F7B}" srcOrd="4" destOrd="0" presId="urn:microsoft.com/office/officeart/2005/8/layout/cycle4#1"/>
    <dgm:cxn modelId="{49A99271-EC07-4EC3-970F-4BD62B0C6D23}" type="presParOf" srcId="{F2094CEA-FB46-43FF-AC56-0184E3424697}" destId="{5E2D8CD8-7358-4352-A1E8-C780F86FAFA7}" srcOrd="2" destOrd="0" presId="urn:microsoft.com/office/officeart/2005/8/layout/cycle4#1"/>
    <dgm:cxn modelId="{09F3D83D-1458-4446-AEE9-4C155D5F5E9B}" type="presParOf" srcId="{F2094CEA-FB46-43FF-AC56-0184E3424697}" destId="{313B7D88-1CB8-4311-9A7F-BEF3979F53A6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E8653-3CBB-447D-9861-15D2D13838AC}">
      <dsp:nvSpPr>
        <dsp:cNvPr id="0" name=""/>
        <dsp:cNvSpPr/>
      </dsp:nvSpPr>
      <dsp:spPr>
        <a:xfrm>
          <a:off x="2579601" y="247166"/>
          <a:ext cx="1877598" cy="1877598"/>
        </a:xfrm>
        <a:prstGeom prst="pieWedge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b="1" kern="1200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sp:txBody>
      <dsp:txXfrm>
        <a:off x="3129537" y="797102"/>
        <a:ext cx="1327662" cy="1327662"/>
      </dsp:txXfrm>
    </dsp:sp>
    <dsp:sp modelId="{6178223C-1B42-4177-8536-C0A00FD2C65B}">
      <dsp:nvSpPr>
        <dsp:cNvPr id="0" name=""/>
        <dsp:cNvSpPr/>
      </dsp:nvSpPr>
      <dsp:spPr>
        <a:xfrm rot="5400000">
          <a:off x="4543925" y="247166"/>
          <a:ext cx="1877598" cy="1877598"/>
        </a:xfrm>
        <a:prstGeom prst="pieWedge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b="1" kern="1200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sp:txBody>
      <dsp:txXfrm rot="-5400000">
        <a:off x="4543925" y="797102"/>
        <a:ext cx="1327662" cy="1327662"/>
      </dsp:txXfrm>
    </dsp:sp>
    <dsp:sp modelId="{21E06FA7-282E-4ACB-885E-71DFE8157B9F}">
      <dsp:nvSpPr>
        <dsp:cNvPr id="0" name=""/>
        <dsp:cNvSpPr/>
      </dsp:nvSpPr>
      <dsp:spPr>
        <a:xfrm rot="10800000">
          <a:off x="4543925" y="2211490"/>
          <a:ext cx="1877598" cy="187759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b="1" kern="1200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sp:txBody>
      <dsp:txXfrm rot="10800000">
        <a:off x="4543925" y="2211490"/>
        <a:ext cx="1327662" cy="1327662"/>
      </dsp:txXfrm>
    </dsp:sp>
    <dsp:sp modelId="{2DEED9A7-0A94-4433-9806-F01574B0D5C3}">
      <dsp:nvSpPr>
        <dsp:cNvPr id="0" name=""/>
        <dsp:cNvSpPr/>
      </dsp:nvSpPr>
      <dsp:spPr>
        <a:xfrm rot="16200000">
          <a:off x="2579601" y="2211490"/>
          <a:ext cx="1877598" cy="1877598"/>
        </a:xfrm>
        <a:prstGeom prst="pieWedge">
          <a:avLst/>
        </a:prstGeom>
        <a:solidFill>
          <a:schemeClr val="accent1">
            <a:lumMod val="7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b="1" kern="1200" smtClean="0">
              <a:latin typeface="맑은 고딕" pitchFamily="50" charset="-127"/>
              <a:ea typeface="맑은 고딕" pitchFamily="50" charset="-127"/>
              <a:cs typeface="Calibri" pitchFamily="34" charset="0"/>
            </a:rPr>
            <a:t/>
          </a:r>
          <a:br>
            <a:rPr lang="en-US" altLang="ko-KR" sz="3200" b="1" kern="1200" smtClean="0">
              <a:latin typeface="맑은 고딕" pitchFamily="50" charset="-127"/>
              <a:ea typeface="맑은 고딕" pitchFamily="50" charset="-127"/>
              <a:cs typeface="Calibri" pitchFamily="34" charset="0"/>
            </a:rPr>
          </a:br>
          <a:endParaRPr lang="ko-KR" altLang="en-US" sz="3200" b="1" kern="1200" dirty="0">
            <a:latin typeface="맑은 고딕" pitchFamily="50" charset="-127"/>
            <a:ea typeface="맑은 고딕" pitchFamily="50" charset="-127"/>
            <a:cs typeface="Calibri" pitchFamily="34" charset="0"/>
          </a:endParaRPr>
        </a:p>
      </dsp:txBody>
      <dsp:txXfrm rot="5400000">
        <a:off x="3129537" y="2211490"/>
        <a:ext cx="1327662" cy="1327662"/>
      </dsp:txXfrm>
    </dsp:sp>
    <dsp:sp modelId="{5E2D8CD8-7358-4352-A1E8-C780F86FAFA7}">
      <dsp:nvSpPr>
        <dsp:cNvPr id="0" name=""/>
        <dsp:cNvSpPr/>
      </dsp:nvSpPr>
      <dsp:spPr>
        <a:xfrm>
          <a:off x="4176427" y="1777864"/>
          <a:ext cx="648270" cy="563713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B7D88-1CB8-4311-9A7F-BEF3979F53A6}">
      <dsp:nvSpPr>
        <dsp:cNvPr id="0" name=""/>
        <dsp:cNvSpPr/>
      </dsp:nvSpPr>
      <dsp:spPr>
        <a:xfrm rot="10800000">
          <a:off x="4176427" y="1994677"/>
          <a:ext cx="648270" cy="563713"/>
        </a:xfrm>
        <a:prstGeom prst="circularArrow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E262A-9423-49B1-B1A8-3F2A285FC320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63848-BD94-4EA6-A0FB-BF2EC6165D3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0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8663" y="685800"/>
            <a:ext cx="54006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63848-BD94-4EA6-A0FB-BF2EC6165D3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1" y="2130426"/>
            <a:ext cx="918114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33459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911308"/>
      </p:ext>
    </p:extLst>
  </p:cSld>
  <p:clrMapOvr>
    <a:masterClrMapping/>
  </p:clrMapOvr>
  <p:transition>
    <p:pull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79" y="274639"/>
            <a:ext cx="2430304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7" y="274639"/>
            <a:ext cx="711088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0910"/>
      </p:ext>
    </p:extLst>
  </p:cSld>
  <p:clrMapOvr>
    <a:masterClrMapping/>
  </p:clrMapOvr>
  <p:transition>
    <p:pull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46195"/>
      </p:ext>
    </p:extLst>
  </p:cSld>
  <p:clrMapOvr>
    <a:masterClrMapping/>
  </p:clrMapOvr>
  <p:transition>
    <p:pull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406901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60385"/>
      </p:ext>
    </p:extLst>
  </p:cSld>
  <p:clrMapOvr>
    <a:masterClrMapping/>
  </p:clrMapOvr>
  <p:transition>
    <p:pull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8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600201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90527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36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36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125591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32579"/>
      </p:ext>
    </p:extLst>
  </p:cSld>
  <p:clrMapOvr>
    <a:masterClrMapping/>
  </p:clrMapOvr>
  <p:transition>
    <p:pull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13292"/>
      </p:ext>
    </p:extLst>
  </p:cSld>
  <p:clrMapOvr>
    <a:masterClrMapping/>
  </p:clrMapOvr>
  <p:transition>
    <p:pull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28" y="273051"/>
            <a:ext cx="603825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68" y="1435101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632935"/>
      </p:ext>
    </p:extLst>
  </p:cSld>
  <p:clrMapOvr>
    <a:masterClrMapping/>
  </p:clrMapOvr>
  <p:transition>
    <p:pull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817129"/>
      </p:ext>
    </p:extLst>
  </p:cSld>
  <p:clrMapOvr>
    <a:masterClrMapping/>
  </p:clrMapOvr>
  <p:transition>
    <p:pull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rgbClr val="FDEFE3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600201"/>
            <a:ext cx="97212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7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12BBD-7C76-44E8-95A8-01FB132E81E9}" type="datetimeFigureOut">
              <a:rPr lang="ko-KR" altLang="en-US" smtClean="0"/>
              <a:pPr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1" y="6356351"/>
            <a:ext cx="3420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68" y="6356351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E966D-1F84-423B-881B-0B3EB07523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6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 dir="rd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2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.pn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2.png"/><Relationship Id="rId7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10" Type="http://schemas.openxmlformats.org/officeDocument/2006/relationships/image" Target="../media/image69.png"/><Relationship Id="rId4" Type="http://schemas.openxmlformats.org/officeDocument/2006/relationships/image" Target="../media/image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76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10" Type="http://schemas.openxmlformats.org/officeDocument/2006/relationships/image" Target="../media/image62.png"/><Relationship Id="rId4" Type="http://schemas.openxmlformats.org/officeDocument/2006/relationships/image" Target="../media/image76.pn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3.png"/><Relationship Id="rId10" Type="http://schemas.openxmlformats.org/officeDocument/2006/relationships/image" Target="../media/image94.png"/><Relationship Id="rId4" Type="http://schemas.openxmlformats.org/officeDocument/2006/relationships/image" Target="../media/image76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.png"/><Relationship Id="rId7" Type="http://schemas.openxmlformats.org/officeDocument/2006/relationships/image" Target="../media/image9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4.png"/><Relationship Id="rId7" Type="http://schemas.openxmlformats.org/officeDocument/2006/relationships/image" Target="../media/image10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4.png"/><Relationship Id="rId7" Type="http://schemas.openxmlformats.org/officeDocument/2006/relationships/image" Target="../media/image10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9.png"/><Relationship Id="rId7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922461" y="2385879"/>
            <a:ext cx="5077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/>
            <a:r>
              <a:rPr lang="ko-KR" altLang="en-US" sz="3600" b="1" smtClean="0">
                <a:solidFill>
                  <a:schemeClr val="tx2"/>
                </a:solidFill>
                <a:latin typeface="Wide Latin" pitchFamily="18" charset="0"/>
                <a:cs typeface="Calibri" pitchFamily="34" charset="0"/>
              </a:rPr>
              <a:t>네트워크 구축 프로젝트</a:t>
            </a:r>
            <a:endParaRPr lang="en-US" altLang="ko-KR" sz="3600" b="1" dirty="0" smtClean="0">
              <a:solidFill>
                <a:schemeClr val="tx2"/>
              </a:solidFill>
              <a:latin typeface="Wide Latin" pitchFamily="18" charset="0"/>
              <a:cs typeface="Calibri" pitchFamily="34" charset="0"/>
            </a:endParaRPr>
          </a:p>
        </p:txBody>
      </p:sp>
      <p:sp>
        <p:nvSpPr>
          <p:cNvPr id="20" name="直接连接符 7"/>
          <p:cNvSpPr>
            <a:spLocks noChangeShapeType="1"/>
          </p:cNvSpPr>
          <p:nvPr/>
        </p:nvSpPr>
        <p:spPr bwMode="auto">
          <a:xfrm>
            <a:off x="1896881" y="4071942"/>
            <a:ext cx="7144994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直接连接符 10"/>
          <p:cNvSpPr>
            <a:spLocks noChangeShapeType="1"/>
          </p:cNvSpPr>
          <p:nvPr/>
        </p:nvSpPr>
        <p:spPr bwMode="auto">
          <a:xfrm>
            <a:off x="1955295" y="3045350"/>
            <a:ext cx="7144994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1585" y="3251716"/>
            <a:ext cx="80372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smtClean="0">
                <a:latin typeface="Calibri" pitchFamily="34" charset="0"/>
                <a:cs typeface="Calibri" pitchFamily="34" charset="0"/>
              </a:rPr>
              <a:t>내일글로벌 네트워크</a:t>
            </a:r>
            <a:endParaRPr lang="zh-CN" altLang="en-US" sz="36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7468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472114" y="1428736"/>
            <a:ext cx="4857783" cy="5000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472113" y="785794"/>
            <a:ext cx="2653768" cy="4326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[DSW1,2 ] </a:t>
            </a:r>
          </a:p>
          <a:p>
            <a:pPr marL="285750" indent="-285750"/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 1,2,3,4]</a:t>
            </a: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TRUNK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2187472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3200213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4212955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5225694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3988350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2787192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2727373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3926239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2317031" y="2314129"/>
            <a:ext cx="1130502" cy="685032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2317031" y="3326870"/>
            <a:ext cx="1130502" cy="873447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2317031" y="2314129"/>
            <a:ext cx="1130502" cy="1886188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2317031" y="2999161"/>
            <a:ext cx="1130502" cy="327709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2317031" y="2999161"/>
            <a:ext cx="1130502" cy="134045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2317031" y="4200319"/>
            <a:ext cx="1130502" cy="139294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2317031" y="2999161"/>
            <a:ext cx="1130502" cy="2353191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2317031" y="4200319"/>
            <a:ext cx="1130502" cy="1152033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3713066" y="3210842"/>
            <a:ext cx="0" cy="77722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3597694" y="3210842"/>
            <a:ext cx="0" cy="77722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3823115" y="2999161"/>
            <a:ext cx="966888" cy="10838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3823115" y="4200319"/>
            <a:ext cx="966888" cy="8545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95"/>
          <p:cNvGrpSpPr/>
          <p:nvPr/>
        </p:nvGrpSpPr>
        <p:grpSpPr>
          <a:xfrm>
            <a:off x="400015" y="1734884"/>
            <a:ext cx="905176" cy="452588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296"/>
          <p:cNvGrpSpPr/>
          <p:nvPr/>
        </p:nvGrpSpPr>
        <p:grpSpPr>
          <a:xfrm>
            <a:off x="400015" y="2316783"/>
            <a:ext cx="905176" cy="452588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297"/>
          <p:cNvGrpSpPr/>
          <p:nvPr/>
        </p:nvGrpSpPr>
        <p:grpSpPr>
          <a:xfrm>
            <a:off x="400015" y="2834028"/>
            <a:ext cx="905176" cy="452588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298"/>
          <p:cNvGrpSpPr/>
          <p:nvPr/>
        </p:nvGrpSpPr>
        <p:grpSpPr>
          <a:xfrm>
            <a:off x="400015" y="3415927"/>
            <a:ext cx="905176" cy="452588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299"/>
          <p:cNvGrpSpPr/>
          <p:nvPr/>
        </p:nvGrpSpPr>
        <p:grpSpPr>
          <a:xfrm>
            <a:off x="400015" y="4062483"/>
            <a:ext cx="905176" cy="452588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0"/>
          <p:cNvGrpSpPr/>
          <p:nvPr/>
        </p:nvGrpSpPr>
        <p:grpSpPr>
          <a:xfrm>
            <a:off x="400015" y="4709037"/>
            <a:ext cx="905176" cy="452588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01"/>
          <p:cNvGrpSpPr/>
          <p:nvPr/>
        </p:nvGrpSpPr>
        <p:grpSpPr>
          <a:xfrm>
            <a:off x="400015" y="5355593"/>
            <a:ext cx="905176" cy="452588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305191" y="1961178"/>
            <a:ext cx="517245" cy="35295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>
            <a:off x="1305191" y="2314129"/>
            <a:ext cx="517245" cy="2289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305191" y="3060322"/>
            <a:ext cx="517245" cy="2665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305191" y="3326870"/>
            <a:ext cx="517245" cy="31535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 flipV="1">
            <a:off x="1305191" y="4288777"/>
            <a:ext cx="517245" cy="5083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305191" y="5352352"/>
            <a:ext cx="517245" cy="22953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305191" y="4339611"/>
            <a:ext cx="517245" cy="59572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1571612"/>
            <a:ext cx="452588" cy="452588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3621381" y="2024200"/>
            <a:ext cx="13944" cy="76299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3621381" y="4412287"/>
            <a:ext cx="13944" cy="99301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5405304"/>
            <a:ext cx="452588" cy="452588"/>
          </a:xfrm>
          <a:prstGeom prst="rect">
            <a:avLst/>
          </a:prstGeom>
          <a:noFill/>
        </p:spPr>
      </p:pic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sp>
        <p:nvSpPr>
          <p:cNvPr id="73" name="TextBox 74"/>
          <p:cNvSpPr txBox="1"/>
          <p:nvPr/>
        </p:nvSpPr>
        <p:spPr>
          <a:xfrm>
            <a:off x="3358371" y="2857496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77" name="TextBox 76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78" name="TextBox 77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16604" y="1741526"/>
            <a:ext cx="2513030" cy="20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2178" y="3842080"/>
            <a:ext cx="2506620" cy="50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/>
          <a:srcRect t="4482"/>
          <a:stretch>
            <a:fillRect/>
          </a:stretch>
        </p:blipFill>
        <p:spPr bwMode="auto">
          <a:xfrm>
            <a:off x="5686427" y="1714488"/>
            <a:ext cx="4214842" cy="304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86427" y="5214950"/>
            <a:ext cx="3214709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5614989" y="471488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SW 1,2,3,4 TRUNK </a:t>
            </a:r>
            <a:r>
              <a:rPr lang="ko-KR" altLang="en-US" sz="16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TextBox 74"/>
          <p:cNvSpPr txBox="1"/>
          <p:nvPr/>
        </p:nvSpPr>
        <p:spPr>
          <a:xfrm>
            <a:off x="3328973" y="4000504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83" name="직사각형 82"/>
          <p:cNvSpPr/>
          <p:nvPr/>
        </p:nvSpPr>
        <p:spPr>
          <a:xfrm>
            <a:off x="5614989" y="1357298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5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472113" y="1428736"/>
            <a:ext cx="4929222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/>
          <a:srcRect t="9331"/>
          <a:stretch>
            <a:fillRect/>
          </a:stretch>
        </p:blipFill>
        <p:spPr bwMode="auto">
          <a:xfrm>
            <a:off x="5900741" y="1785926"/>
            <a:ext cx="3857652" cy="138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직사각형 75"/>
          <p:cNvSpPr/>
          <p:nvPr/>
        </p:nvSpPr>
        <p:spPr>
          <a:xfrm>
            <a:off x="5472113" y="3714752"/>
            <a:ext cx="4929222" cy="27146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[DSW1,2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346" name="직사각형 345"/>
          <p:cNvSpPr/>
          <p:nvPr/>
        </p:nvSpPr>
        <p:spPr>
          <a:xfrm>
            <a:off x="5543551" y="3305947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생성 확인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sp>
        <p:nvSpPr>
          <p:cNvPr id="81" name="직사각형 80"/>
          <p:cNvSpPr/>
          <p:nvPr/>
        </p:nvSpPr>
        <p:spPr>
          <a:xfrm>
            <a:off x="3456459" y="3140968"/>
            <a:ext cx="360040" cy="936104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2" name="TextBox 59"/>
          <p:cNvSpPr txBox="1"/>
          <p:nvPr/>
        </p:nvSpPr>
        <p:spPr>
          <a:xfrm>
            <a:off x="3218607" y="2332254"/>
            <a:ext cx="89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[server]</a:t>
            </a:r>
            <a:endParaRPr kumimoji="0" lang="ko-KR" altLang="en-US" sz="1200" b="1" i="0" u="none" strike="noStrike" kern="1200" normalizeH="0" baseline="0" noProof="0" dirty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7" cstate="print"/>
          <a:srcRect t="6125"/>
          <a:stretch>
            <a:fillRect/>
          </a:stretch>
        </p:blipFill>
        <p:spPr bwMode="auto">
          <a:xfrm>
            <a:off x="5900741" y="4071942"/>
            <a:ext cx="4088837" cy="218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직사각형 85"/>
          <p:cNvSpPr/>
          <p:nvPr/>
        </p:nvSpPr>
        <p:spPr>
          <a:xfrm>
            <a:off x="5872719" y="2231283"/>
            <a:ext cx="2375024" cy="215691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865975" y="5013176"/>
            <a:ext cx="3168352" cy="792088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456459" y="3140968"/>
            <a:ext cx="360040" cy="936104"/>
          </a:xfrm>
          <a:prstGeom prst="rect">
            <a:avLst/>
          </a:prstGeom>
          <a:noFill/>
          <a:ln w="9525">
            <a:solidFill>
              <a:srgbClr val="F3F2F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032523" y="2060848"/>
            <a:ext cx="244827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VTP Domain KOREA_NET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VTP Password KOREA_NET1234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VTP MODE SERVER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2880395" y="2686790"/>
            <a:ext cx="2376264" cy="1921931"/>
            <a:chOff x="2880395" y="2686790"/>
            <a:chExt cx="2376264" cy="1921931"/>
          </a:xfrm>
        </p:grpSpPr>
        <p:grpSp>
          <p:nvGrpSpPr>
            <p:cNvPr id="134" name="그룹 133"/>
            <p:cNvGrpSpPr/>
            <p:nvPr/>
          </p:nvGrpSpPr>
          <p:grpSpPr>
            <a:xfrm>
              <a:off x="2880395" y="2686790"/>
              <a:ext cx="775462" cy="1921931"/>
              <a:chOff x="2880395" y="2686790"/>
              <a:chExt cx="775462" cy="1921931"/>
            </a:xfrm>
          </p:grpSpPr>
          <p:cxnSp>
            <p:nvCxnSpPr>
              <p:cNvPr id="111" name="직선 화살표 연결선 110"/>
              <p:cNvCxnSpPr/>
              <p:nvPr/>
            </p:nvCxnSpPr>
            <p:spPr>
              <a:xfrm>
                <a:off x="3655857" y="3212976"/>
                <a:ext cx="0" cy="360040"/>
              </a:xfrm>
              <a:prstGeom prst="straightConnector1">
                <a:avLst/>
              </a:prstGeom>
              <a:ln>
                <a:solidFill>
                  <a:schemeClr val="tx2">
                    <a:lumMod val="5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그룹 128"/>
              <p:cNvGrpSpPr/>
              <p:nvPr/>
            </p:nvGrpSpPr>
            <p:grpSpPr>
              <a:xfrm>
                <a:off x="2880395" y="2686790"/>
                <a:ext cx="775462" cy="1921931"/>
                <a:chOff x="2880395" y="2686790"/>
                <a:chExt cx="775462" cy="1921931"/>
              </a:xfrm>
            </p:grpSpPr>
            <p:cxnSp>
              <p:nvCxnSpPr>
                <p:cNvPr id="93" name="직선 화살표 연결선 92"/>
                <p:cNvCxnSpPr/>
                <p:nvPr/>
              </p:nvCxnSpPr>
              <p:spPr>
                <a:xfrm flipH="1" flipV="1">
                  <a:off x="3032724" y="2686790"/>
                  <a:ext cx="391630" cy="239064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 flipH="1">
                  <a:off x="2921960" y="2955387"/>
                  <a:ext cx="504056" cy="144016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화살표 연결선 107"/>
                <p:cNvCxnSpPr/>
                <p:nvPr/>
              </p:nvCxnSpPr>
              <p:spPr>
                <a:xfrm flipH="1">
                  <a:off x="3059847" y="3005265"/>
                  <a:ext cx="357190" cy="35719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화살표 연결선 108"/>
                <p:cNvCxnSpPr/>
                <p:nvPr/>
              </p:nvCxnSpPr>
              <p:spPr>
                <a:xfrm flipH="1">
                  <a:off x="3269399" y="3110041"/>
                  <a:ext cx="142876" cy="35719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화살표 연결선 109"/>
                <p:cNvCxnSpPr/>
                <p:nvPr/>
              </p:nvCxnSpPr>
              <p:spPr>
                <a:xfrm flipV="1">
                  <a:off x="3655857" y="3645024"/>
                  <a:ext cx="0" cy="36004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화살표 연결선 122"/>
                <p:cNvCxnSpPr/>
                <p:nvPr/>
              </p:nvCxnSpPr>
              <p:spPr>
                <a:xfrm flipH="1" flipV="1">
                  <a:off x="2991159" y="3933056"/>
                  <a:ext cx="391630" cy="239064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화살표 연결선 123"/>
                <p:cNvCxnSpPr/>
                <p:nvPr/>
              </p:nvCxnSpPr>
              <p:spPr>
                <a:xfrm flipH="1">
                  <a:off x="2880395" y="4201653"/>
                  <a:ext cx="504056" cy="144016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화살표 연결선 124"/>
                <p:cNvCxnSpPr/>
                <p:nvPr/>
              </p:nvCxnSpPr>
              <p:spPr>
                <a:xfrm flipH="1">
                  <a:off x="3018282" y="4251531"/>
                  <a:ext cx="357190" cy="35719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화살표 연결선 125"/>
                <p:cNvCxnSpPr/>
                <p:nvPr/>
              </p:nvCxnSpPr>
              <p:spPr>
                <a:xfrm flipH="1" flipV="1">
                  <a:off x="3185053" y="3766000"/>
                  <a:ext cx="216024" cy="3830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50000"/>
                    </a:schemeClr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TextBox 134"/>
            <p:cNvSpPr txBox="1"/>
            <p:nvPr/>
          </p:nvSpPr>
          <p:spPr>
            <a:xfrm>
              <a:off x="3960515" y="3140968"/>
              <a:ext cx="12961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2">
                      <a:lumMod val="50000"/>
                    </a:schemeClr>
                  </a:solidFill>
                </a:rPr>
                <a:t>VTP </a:t>
              </a:r>
              <a:r>
                <a:rPr lang="ko-KR" altLang="en-US" sz="1100" b="1" dirty="0" smtClean="0">
                  <a:solidFill>
                    <a:schemeClr val="tx2">
                      <a:lumMod val="50000"/>
                    </a:schemeClr>
                  </a:solidFill>
                </a:rPr>
                <a:t>정보 전달</a:t>
              </a:r>
              <a:endParaRPr lang="ko-KR" altLang="en-US" sz="11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99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100" name="TextBox 99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101" name="TextBox 100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102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103" name="TextBox 102"/>
          <p:cNvSpPr txBox="1"/>
          <p:nvPr/>
        </p:nvSpPr>
        <p:spPr>
          <a:xfrm>
            <a:off x="5757865" y="142873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DSW1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757865" y="3786190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DSW1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6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12" grpId="0"/>
      <p:bldP spid="346" grpId="0"/>
      <p:bldP spid="81" grpId="0" animBg="1"/>
      <p:bldP spid="82" grpId="0"/>
      <p:bldP spid="86" grpId="0" animBg="1"/>
      <p:bldP spid="87" grpId="0" animBg="1"/>
      <p:bldP spid="90" grpId="0" animBg="1"/>
      <p:bldP spid="92" grpId="0" animBg="1"/>
      <p:bldP spid="103" grpId="0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직사각형 85"/>
          <p:cNvSpPr/>
          <p:nvPr/>
        </p:nvSpPr>
        <p:spPr>
          <a:xfrm>
            <a:off x="5472113" y="3714752"/>
            <a:ext cx="4929222" cy="242889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5472114" y="1447786"/>
            <a:ext cx="4929221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[SW1,2,3,4 ]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346" name="직사각형 345"/>
          <p:cNvSpPr/>
          <p:nvPr/>
        </p:nvSpPr>
        <p:spPr>
          <a:xfrm>
            <a:off x="5543551" y="3181348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확인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6" cstate="print"/>
          <a:srcRect t="5913"/>
          <a:stretch>
            <a:fillRect/>
          </a:stretch>
        </p:blipFill>
        <p:spPr bwMode="auto">
          <a:xfrm>
            <a:off x="5686427" y="1785926"/>
            <a:ext cx="4400543" cy="113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7" cstate="print"/>
          <a:srcRect t="7429"/>
          <a:stretch>
            <a:fillRect/>
          </a:stretch>
        </p:blipFill>
        <p:spPr bwMode="auto">
          <a:xfrm>
            <a:off x="5686427" y="4000504"/>
            <a:ext cx="4358011" cy="178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59"/>
          <p:cNvSpPr txBox="1"/>
          <p:nvPr/>
        </p:nvSpPr>
        <p:spPr>
          <a:xfrm>
            <a:off x="1639633" y="1612174"/>
            <a:ext cx="89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[client]</a:t>
            </a:r>
            <a:endParaRPr kumimoji="0" lang="ko-KR" altLang="en-US" sz="1200" b="1" i="0" u="none" strike="noStrike" kern="1200" normalizeH="0" baseline="0" noProof="0" dirty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687039" y="2564904"/>
            <a:ext cx="761308" cy="25020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86427" y="2202606"/>
            <a:ext cx="2738584" cy="2262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704265" y="4780525"/>
            <a:ext cx="3368818" cy="6285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689511" y="2566518"/>
            <a:ext cx="761308" cy="2502040"/>
          </a:xfrm>
          <a:prstGeom prst="rect">
            <a:avLst/>
          </a:prstGeom>
          <a:noFill/>
          <a:ln w="12700">
            <a:solidFill>
              <a:srgbClr val="F3F2F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664371" y="1772816"/>
            <a:ext cx="244827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chemeClr val="tx1"/>
                </a:solidFill>
              </a:rPr>
              <a:t>VTP Domain KOREA_NET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VTP Password KOREA_NET1234</a:t>
            </a: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VTP MODE CLIENT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2" name="TextBox 81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8" name="TextBox 87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90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91" name="직사각형 90"/>
          <p:cNvSpPr/>
          <p:nvPr/>
        </p:nvSpPr>
        <p:spPr>
          <a:xfrm>
            <a:off x="5614989" y="364331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686427" y="1766380"/>
            <a:ext cx="371477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614989" y="1357298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7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1" animBg="1"/>
      <p:bldP spid="83" grpId="0" animBg="1"/>
      <p:bldP spid="84" grpId="0" animBg="1"/>
      <p:bldP spid="87" grpId="0" animBg="1"/>
      <p:bldP spid="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728037" y="2439128"/>
            <a:ext cx="4929222" cy="228601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699235" y="1772816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[SW1,2,3,4 ]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할당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96" y="2185742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96" y="3198483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96" y="4211225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296" y="5223964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93" y="3986620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93" y="2785462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61" y="2725643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61" y="3924509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2634891" y="2312399"/>
            <a:ext cx="1130502" cy="68503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2634891" y="3325140"/>
            <a:ext cx="1130502" cy="87344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2634891" y="2312399"/>
            <a:ext cx="1130502" cy="188618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2634891" y="2997431"/>
            <a:ext cx="1130502" cy="32770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2634891" y="2997431"/>
            <a:ext cx="1130502" cy="13404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2634891" y="4198589"/>
            <a:ext cx="1130502" cy="13929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2634891" y="2997431"/>
            <a:ext cx="1130502" cy="2353191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2634891" y="4198589"/>
            <a:ext cx="1130502" cy="115203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4030926" y="320911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3915554" y="320911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4140975" y="2997431"/>
            <a:ext cx="966888" cy="1083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4140975" y="4198589"/>
            <a:ext cx="966888" cy="854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95"/>
          <p:cNvGrpSpPr/>
          <p:nvPr/>
        </p:nvGrpSpPr>
        <p:grpSpPr>
          <a:xfrm>
            <a:off x="503561" y="1069816"/>
            <a:ext cx="905176" cy="452588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296"/>
          <p:cNvGrpSpPr/>
          <p:nvPr/>
        </p:nvGrpSpPr>
        <p:grpSpPr>
          <a:xfrm>
            <a:off x="503561" y="1855634"/>
            <a:ext cx="905176" cy="452588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297"/>
          <p:cNvGrpSpPr/>
          <p:nvPr/>
        </p:nvGrpSpPr>
        <p:grpSpPr>
          <a:xfrm>
            <a:off x="503561" y="2641452"/>
            <a:ext cx="905176" cy="452588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298"/>
          <p:cNvGrpSpPr/>
          <p:nvPr/>
        </p:nvGrpSpPr>
        <p:grpSpPr>
          <a:xfrm>
            <a:off x="503561" y="3427270"/>
            <a:ext cx="905176" cy="452588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299"/>
          <p:cNvGrpSpPr/>
          <p:nvPr/>
        </p:nvGrpSpPr>
        <p:grpSpPr>
          <a:xfrm>
            <a:off x="503561" y="4213088"/>
            <a:ext cx="905176" cy="452588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0"/>
          <p:cNvGrpSpPr/>
          <p:nvPr/>
        </p:nvGrpSpPr>
        <p:grpSpPr>
          <a:xfrm>
            <a:off x="503561" y="4998906"/>
            <a:ext cx="905176" cy="452588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01"/>
          <p:cNvGrpSpPr/>
          <p:nvPr/>
        </p:nvGrpSpPr>
        <p:grpSpPr>
          <a:xfrm>
            <a:off x="503561" y="5784724"/>
            <a:ext cx="905176" cy="452588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408737" y="1296110"/>
            <a:ext cx="731559" cy="1016289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 flipV="1">
            <a:off x="1408737" y="2081928"/>
            <a:ext cx="731559" cy="23047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408737" y="2867746"/>
            <a:ext cx="731559" cy="457394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408737" y="3325140"/>
            <a:ext cx="731559" cy="328424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>
            <a:off x="1408737" y="4337882"/>
            <a:ext cx="731559" cy="10150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408737" y="5350621"/>
            <a:ext cx="731559" cy="66039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408737" y="4337882"/>
            <a:ext cx="731559" cy="88731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2947" y="1569882"/>
            <a:ext cx="452588" cy="452588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3939241" y="2022470"/>
            <a:ext cx="13944" cy="76299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3939241" y="4410557"/>
            <a:ext cx="13944" cy="99301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2947" y="5403574"/>
            <a:ext cx="452588" cy="452588"/>
          </a:xfrm>
          <a:prstGeom prst="rect">
            <a:avLst/>
          </a:prstGeom>
          <a:noFill/>
        </p:spPr>
      </p:pic>
      <p:sp>
        <p:nvSpPr>
          <p:cNvPr id="337" name="TextBox 59"/>
          <p:cNvSpPr txBox="1"/>
          <p:nvPr/>
        </p:nvSpPr>
        <p:spPr>
          <a:xfrm>
            <a:off x="432123" y="784064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 11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영업팀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8" name="TextBox 60"/>
          <p:cNvSpPr txBox="1"/>
          <p:nvPr/>
        </p:nvSpPr>
        <p:spPr>
          <a:xfrm>
            <a:off x="432123" y="1569882"/>
            <a:ext cx="1357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12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기획팀</a:t>
            </a:r>
            <a:endParaRPr lang="ko-KR" altLang="en-US" sz="1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339" name="TextBox 61"/>
          <p:cNvSpPr txBox="1"/>
          <p:nvPr/>
        </p:nvSpPr>
        <p:spPr>
          <a:xfrm>
            <a:off x="432123" y="2355700"/>
            <a:ext cx="142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13,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홍보팀</a:t>
            </a:r>
          </a:p>
        </p:txBody>
      </p:sp>
      <p:sp>
        <p:nvSpPr>
          <p:cNvPr id="340" name="TextBox 62"/>
          <p:cNvSpPr txBox="1"/>
          <p:nvPr/>
        </p:nvSpPr>
        <p:spPr>
          <a:xfrm>
            <a:off x="432123" y="314151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14,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총무팀</a:t>
            </a:r>
            <a:endParaRPr lang="ko-KR" altLang="en-US" sz="1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341" name="TextBox 63"/>
          <p:cNvSpPr txBox="1"/>
          <p:nvPr/>
        </p:nvSpPr>
        <p:spPr>
          <a:xfrm>
            <a:off x="432123" y="3927336"/>
            <a:ext cx="1571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15,</a:t>
            </a:r>
            <a:r>
              <a:rPr kumimoji="0" lang="en-US" altLang="ko-KR" sz="1200" b="1" i="0" u="none" strike="noStrike" kern="1200" cap="none" spc="0" normalizeH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회계팀</a:t>
            </a:r>
            <a:endParaRPr lang="ko-KR" altLang="en-US" sz="1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342" name="TextBox 64"/>
          <p:cNvSpPr txBox="1"/>
          <p:nvPr/>
        </p:nvSpPr>
        <p:spPr>
          <a:xfrm>
            <a:off x="432123" y="4713154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16,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인사팀</a:t>
            </a:r>
            <a:endParaRPr lang="ko-KR" altLang="en-US" sz="1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343" name="TextBox 65"/>
          <p:cNvSpPr txBox="1"/>
          <p:nvPr/>
        </p:nvSpPr>
        <p:spPr>
          <a:xfrm>
            <a:off x="432123" y="5498972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17, </a:t>
            </a: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보안팀</a:t>
            </a:r>
            <a:endParaRPr lang="ko-KR" altLang="en-US" sz="1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344" name="Picture 2"/>
          <p:cNvPicPr>
            <a:picLocks noGrp="1"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2350" y="2622911"/>
            <a:ext cx="4626458" cy="188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TextBox 74"/>
          <p:cNvSpPr txBox="1"/>
          <p:nvPr/>
        </p:nvSpPr>
        <p:spPr>
          <a:xfrm>
            <a:off x="2075197" y="216240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2075197" y="319093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2089491" y="421308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2089491" y="521322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sp>
        <p:nvSpPr>
          <p:cNvPr id="79" name="TextBox 74"/>
          <p:cNvSpPr txBox="1"/>
          <p:nvPr/>
        </p:nvSpPr>
        <p:spPr>
          <a:xfrm>
            <a:off x="3655886" y="2851847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0" name="TextBox 79"/>
          <p:cNvSpPr txBox="1"/>
          <p:nvPr/>
        </p:nvSpPr>
        <p:spPr>
          <a:xfrm>
            <a:off x="5084646" y="287387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5091265" y="4077444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2" name="TextBox 74"/>
          <p:cNvSpPr txBox="1"/>
          <p:nvPr/>
        </p:nvSpPr>
        <p:spPr>
          <a:xfrm>
            <a:off x="3655886" y="4088318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192763" y="508518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각 부서 별 </a:t>
            </a:r>
            <a:r>
              <a:rPr lang="en-US" altLang="ko-KR" b="1" dirty="0" smtClean="0">
                <a:solidFill>
                  <a:schemeClr val="tx2"/>
                </a:solidFill>
              </a:rPr>
              <a:t>VLAN </a:t>
            </a:r>
            <a:r>
              <a:rPr lang="ko-KR" altLang="en-US" b="1" dirty="0" smtClean="0">
                <a:solidFill>
                  <a:schemeClr val="tx2"/>
                </a:solidFill>
              </a:rPr>
              <a:t>할당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8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[GW1,2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Interface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주소 할당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5656030" y="1428736"/>
            <a:ext cx="4929221" cy="5072098"/>
            <a:chOff x="5584022" y="1428736"/>
            <a:chExt cx="4929221" cy="5072098"/>
          </a:xfrm>
        </p:grpSpPr>
        <p:sp>
          <p:nvSpPr>
            <p:cNvPr id="79" name="직사각형 78"/>
            <p:cNvSpPr/>
            <p:nvPr/>
          </p:nvSpPr>
          <p:spPr>
            <a:xfrm>
              <a:off x="5584022" y="1428736"/>
              <a:ext cx="4929221" cy="50720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Picture 3" descr="C:\Users\Administrator\Desktop\네트워크 프로젝트\sub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69207" y="1797414"/>
              <a:ext cx="2500922" cy="514413"/>
            </a:xfrm>
            <a:prstGeom prst="rect">
              <a:avLst/>
            </a:prstGeom>
            <a:noFill/>
          </p:spPr>
        </p:pic>
        <p:pic>
          <p:nvPicPr>
            <p:cNvPr id="82" name="Picture 4" descr="C:\Users\Administrator\Desktop\네트워크 프로젝트\sub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69207" y="2440009"/>
              <a:ext cx="2588482" cy="481578"/>
            </a:xfrm>
            <a:prstGeom prst="rect">
              <a:avLst/>
            </a:prstGeom>
            <a:noFill/>
          </p:spPr>
        </p:pic>
        <p:pic>
          <p:nvPicPr>
            <p:cNvPr id="83" name="Picture 5" descr="C:\Users\Administrator\Desktop\네트워크 프로젝트\sub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69207" y="3049769"/>
              <a:ext cx="2583010" cy="508941"/>
            </a:xfrm>
            <a:prstGeom prst="rect">
              <a:avLst/>
            </a:prstGeom>
            <a:noFill/>
          </p:spPr>
        </p:pic>
        <p:pic>
          <p:nvPicPr>
            <p:cNvPr id="84" name="Picture 6" descr="C:\Users\Administrator\Desktop\네트워크 프로젝트\sub4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9207" y="3686892"/>
              <a:ext cx="2615844" cy="503468"/>
            </a:xfrm>
            <a:prstGeom prst="rect">
              <a:avLst/>
            </a:prstGeom>
            <a:noFill/>
          </p:spPr>
        </p:pic>
        <p:pic>
          <p:nvPicPr>
            <p:cNvPr id="85" name="Picture 7" descr="C:\Users\Administrator\Desktop\네트워크 프로젝트\sub5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69207" y="4318542"/>
              <a:ext cx="2599427" cy="508940"/>
            </a:xfrm>
            <a:prstGeom prst="rect">
              <a:avLst/>
            </a:prstGeom>
            <a:noFill/>
          </p:spPr>
        </p:pic>
        <p:pic>
          <p:nvPicPr>
            <p:cNvPr id="86" name="Picture 8" descr="C:\Users\Administrator\Desktop\네트워크 프로젝트\sub6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69207" y="4955664"/>
              <a:ext cx="2577537" cy="487051"/>
            </a:xfrm>
            <a:prstGeom prst="rect">
              <a:avLst/>
            </a:prstGeom>
            <a:noFill/>
          </p:spPr>
        </p:pic>
        <p:pic>
          <p:nvPicPr>
            <p:cNvPr id="87" name="Picture 9" descr="C:\Users\Administrator\Desktop\네트워크 프로젝트\sub7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69207" y="5512348"/>
              <a:ext cx="2511867" cy="508940"/>
            </a:xfrm>
            <a:prstGeom prst="rect">
              <a:avLst/>
            </a:prstGeom>
            <a:noFill/>
          </p:spPr>
        </p:pic>
      </p:grpSp>
      <p:grpSp>
        <p:nvGrpSpPr>
          <p:cNvPr id="99" name="그룹 98"/>
          <p:cNvGrpSpPr/>
          <p:nvPr/>
        </p:nvGrpSpPr>
        <p:grpSpPr>
          <a:xfrm>
            <a:off x="8791891" y="2060848"/>
            <a:ext cx="428628" cy="3714776"/>
            <a:chOff x="8401071" y="2428868"/>
            <a:chExt cx="428628" cy="3714776"/>
          </a:xfrm>
        </p:grpSpPr>
        <p:cxnSp>
          <p:nvCxnSpPr>
            <p:cNvPr id="89" name="직선 연결선 88"/>
            <p:cNvCxnSpPr/>
            <p:nvPr/>
          </p:nvCxnSpPr>
          <p:spPr>
            <a:xfrm>
              <a:off x="8401071" y="2428868"/>
              <a:ext cx="428628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8401071" y="6143644"/>
              <a:ext cx="428628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8829699" y="2428868"/>
              <a:ext cx="0" cy="371477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0" name="직사각형 99"/>
          <p:cNvSpPr/>
          <p:nvPr/>
        </p:nvSpPr>
        <p:spPr>
          <a:xfrm>
            <a:off x="9145091" y="3284984"/>
            <a:ext cx="168590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dirty="0" smtClean="0">
                <a:solidFill>
                  <a:schemeClr val="accent6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 Sub – interface </a:t>
            </a:r>
          </a:p>
        </p:txBody>
      </p:sp>
      <p:grpSp>
        <p:nvGrpSpPr>
          <p:cNvPr id="90" name="그룹 89"/>
          <p:cNvGrpSpPr/>
          <p:nvPr/>
        </p:nvGrpSpPr>
        <p:grpSpPr>
          <a:xfrm>
            <a:off x="257139" y="1571612"/>
            <a:ext cx="5357850" cy="3643338"/>
            <a:chOff x="257139" y="1571612"/>
            <a:chExt cx="5357850" cy="3643338"/>
          </a:xfrm>
        </p:grpSpPr>
        <p:grpSp>
          <p:nvGrpSpPr>
            <p:cNvPr id="92" name="그룹 82"/>
            <p:cNvGrpSpPr/>
            <p:nvPr/>
          </p:nvGrpSpPr>
          <p:grpSpPr>
            <a:xfrm>
              <a:off x="257139" y="1571612"/>
              <a:ext cx="5054189" cy="3643338"/>
              <a:chOff x="257139" y="2000240"/>
              <a:chExt cx="5450596" cy="3929090"/>
            </a:xfrm>
          </p:grpSpPr>
          <p:grpSp>
            <p:nvGrpSpPr>
              <p:cNvPr id="95" name="그룹 81"/>
              <p:cNvGrpSpPr/>
              <p:nvPr/>
            </p:nvGrpSpPr>
            <p:grpSpPr>
              <a:xfrm>
                <a:off x="4686295" y="3286124"/>
                <a:ext cx="1021440" cy="1083210"/>
                <a:chOff x="4236359" y="1643285"/>
                <a:chExt cx="679492" cy="720583"/>
              </a:xfrm>
            </p:grpSpPr>
            <p:pic>
              <p:nvPicPr>
                <p:cNvPr id="155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4857" y="1785926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56" name="직선 연결선 155"/>
                <p:cNvCxnSpPr>
                  <a:stCxn id="155" idx="1"/>
                </p:cNvCxnSpPr>
                <p:nvPr/>
              </p:nvCxnSpPr>
              <p:spPr>
                <a:xfrm flipH="1" flipV="1">
                  <a:off x="4236359" y="1643285"/>
                  <a:ext cx="378498" cy="31251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/>
                <p:cNvCxnSpPr>
                  <a:stCxn id="155" idx="1"/>
                </p:cNvCxnSpPr>
                <p:nvPr/>
              </p:nvCxnSpPr>
              <p:spPr>
                <a:xfrm flipH="1">
                  <a:off x="4236359" y="1955799"/>
                  <a:ext cx="378498" cy="40806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그룹 74"/>
              <p:cNvGrpSpPr/>
              <p:nvPr/>
            </p:nvGrpSpPr>
            <p:grpSpPr>
              <a:xfrm>
                <a:off x="257139" y="2000240"/>
                <a:ext cx="4793585" cy="3929090"/>
                <a:chOff x="400015" y="1571612"/>
                <a:chExt cx="5229365" cy="4286280"/>
              </a:xfrm>
            </p:grpSpPr>
            <p:grpSp>
              <p:nvGrpSpPr>
                <p:cNvPr id="98" name="그룹 327"/>
                <p:cNvGrpSpPr/>
                <p:nvPr/>
              </p:nvGrpSpPr>
              <p:grpSpPr>
                <a:xfrm>
                  <a:off x="400015" y="1571612"/>
                  <a:ext cx="4890763" cy="4286280"/>
                  <a:chOff x="3930868" y="2140857"/>
                  <a:chExt cx="2939613" cy="2576286"/>
                </a:xfrm>
              </p:grpSpPr>
              <p:pic>
                <p:nvPicPr>
                  <p:cNvPr id="103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2511022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4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119734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5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728447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6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4337158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7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3593447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8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2871486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9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2835532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0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3556115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11" name="직선 연결선 110"/>
                  <p:cNvCxnSpPr>
                    <a:stCxn id="103" idx="3"/>
                    <a:endCxn id="108" idx="1"/>
                  </p:cNvCxnSpPr>
                  <p:nvPr/>
                </p:nvCxnSpPr>
                <p:spPr>
                  <a:xfrm>
                    <a:off x="5083098" y="2587150"/>
                    <a:ext cx="679493" cy="41174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직선 연결선 111"/>
                  <p:cNvCxnSpPr>
                    <a:stCxn id="104" idx="3"/>
                    <a:endCxn id="107" idx="1"/>
                  </p:cNvCxnSpPr>
                  <p:nvPr/>
                </p:nvCxnSpPr>
                <p:spPr>
                  <a:xfrm>
                    <a:off x="5083098" y="3195862"/>
                    <a:ext cx="679493" cy="524989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/>
                  <p:cNvCxnSpPr>
                    <a:stCxn id="103" idx="3"/>
                    <a:endCxn id="107" idx="1"/>
                  </p:cNvCxnSpPr>
                  <p:nvPr/>
                </p:nvCxnSpPr>
                <p:spPr>
                  <a:xfrm>
                    <a:off x="5083098" y="2587150"/>
                    <a:ext cx="679493" cy="113370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/>
                  <p:cNvCxnSpPr>
                    <a:stCxn id="104" idx="3"/>
                    <a:endCxn id="108" idx="1"/>
                  </p:cNvCxnSpPr>
                  <p:nvPr/>
                </p:nvCxnSpPr>
                <p:spPr>
                  <a:xfrm flipV="1">
                    <a:off x="5083098" y="2998891"/>
                    <a:ext cx="679493" cy="19697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/>
                  <p:cNvCxnSpPr>
                    <a:stCxn id="105" idx="3"/>
                    <a:endCxn id="108" idx="1"/>
                  </p:cNvCxnSpPr>
                  <p:nvPr/>
                </p:nvCxnSpPr>
                <p:spPr>
                  <a:xfrm flipV="1">
                    <a:off x="5083098" y="2998891"/>
                    <a:ext cx="679493" cy="80568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/>
                  <p:cNvCxnSpPr>
                    <a:stCxn id="105" idx="3"/>
                    <a:endCxn id="107" idx="1"/>
                  </p:cNvCxnSpPr>
                  <p:nvPr/>
                </p:nvCxnSpPr>
                <p:spPr>
                  <a:xfrm flipV="1">
                    <a:off x="5083098" y="3720852"/>
                    <a:ext cx="679493" cy="8372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/>
                  <p:cNvCxnSpPr>
                    <a:stCxn id="106" idx="3"/>
                    <a:endCxn id="108" idx="1"/>
                  </p:cNvCxnSpPr>
                  <p:nvPr/>
                </p:nvCxnSpPr>
                <p:spPr>
                  <a:xfrm flipV="1">
                    <a:off x="5083098" y="2998891"/>
                    <a:ext cx="679493" cy="1414395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>
                    <a:stCxn id="106" idx="3"/>
                    <a:endCxn id="107" idx="1"/>
                  </p:cNvCxnSpPr>
                  <p:nvPr/>
                </p:nvCxnSpPr>
                <p:spPr>
                  <a:xfrm flipV="1">
                    <a:off x="5083098" y="3720852"/>
                    <a:ext cx="679493" cy="692434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 flipV="1">
                    <a:off x="5922191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 flipV="1">
                    <a:off x="5852846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>
                    <a:stCxn id="109" idx="1"/>
                    <a:endCxn id="108" idx="3"/>
                  </p:cNvCxnSpPr>
                  <p:nvPr/>
                </p:nvCxnSpPr>
                <p:spPr>
                  <a:xfrm flipH="1" flipV="1">
                    <a:off x="5988336" y="2998891"/>
                    <a:ext cx="581152" cy="6514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/>
                  <p:cNvCxnSpPr>
                    <a:stCxn id="110" idx="1"/>
                    <a:endCxn id="107" idx="3"/>
                  </p:cNvCxnSpPr>
                  <p:nvPr/>
                </p:nvCxnSpPr>
                <p:spPr>
                  <a:xfrm flipH="1" flipV="1">
                    <a:off x="5988336" y="3720852"/>
                    <a:ext cx="581152" cy="5136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3" name="그룹 295"/>
                  <p:cNvGrpSpPr/>
                  <p:nvPr/>
                </p:nvGrpSpPr>
                <p:grpSpPr>
                  <a:xfrm>
                    <a:off x="3930868" y="2238992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5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5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4" name="그룹 296"/>
                  <p:cNvGrpSpPr/>
                  <p:nvPr/>
                </p:nvGrpSpPr>
                <p:grpSpPr>
                  <a:xfrm>
                    <a:off x="3930868" y="258874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51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52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5" name="그룹 297"/>
                  <p:cNvGrpSpPr/>
                  <p:nvPr/>
                </p:nvGrpSpPr>
                <p:grpSpPr>
                  <a:xfrm>
                    <a:off x="3930868" y="2899637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49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50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6" name="그룹 298"/>
                  <p:cNvGrpSpPr/>
                  <p:nvPr/>
                </p:nvGrpSpPr>
                <p:grpSpPr>
                  <a:xfrm>
                    <a:off x="3930868" y="3249390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4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48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7" name="그룹 299"/>
                  <p:cNvGrpSpPr/>
                  <p:nvPr/>
                </p:nvGrpSpPr>
                <p:grpSpPr>
                  <a:xfrm>
                    <a:off x="3930868" y="363800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4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4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8" name="그룹 300"/>
                  <p:cNvGrpSpPr/>
                  <p:nvPr/>
                </p:nvGrpSpPr>
                <p:grpSpPr>
                  <a:xfrm>
                    <a:off x="3930868" y="4026619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4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4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29" name="그룹 301"/>
                  <p:cNvGrpSpPr/>
                  <p:nvPr/>
                </p:nvGrpSpPr>
                <p:grpSpPr>
                  <a:xfrm>
                    <a:off x="3930868" y="4415234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41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42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cxnSp>
                <p:nvCxnSpPr>
                  <p:cNvPr id="130" name="직선 연결선 129"/>
                  <p:cNvCxnSpPr>
                    <a:stCxn id="103" idx="1"/>
                    <a:endCxn id="154" idx="3"/>
                  </p:cNvCxnSpPr>
                  <p:nvPr/>
                </p:nvCxnSpPr>
                <p:spPr>
                  <a:xfrm flipH="1" flipV="1">
                    <a:off x="4474928" y="2375007"/>
                    <a:ext cx="310892" cy="2121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/>
                  <p:cNvCxnSpPr>
                    <a:stCxn id="103" idx="1"/>
                    <a:endCxn id="152" idx="3"/>
                  </p:cNvCxnSpPr>
                  <p:nvPr/>
                </p:nvCxnSpPr>
                <p:spPr>
                  <a:xfrm flipH="1">
                    <a:off x="4474928" y="2587150"/>
                    <a:ext cx="310892" cy="1376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/>
                  <p:cNvCxnSpPr>
                    <a:stCxn id="104" idx="1"/>
                    <a:endCxn id="150" idx="3"/>
                  </p:cNvCxnSpPr>
                  <p:nvPr/>
                </p:nvCxnSpPr>
                <p:spPr>
                  <a:xfrm flipH="1" flipV="1">
                    <a:off x="4474928" y="3035652"/>
                    <a:ext cx="310892" cy="1602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직선 연결선 132"/>
                  <p:cNvCxnSpPr>
                    <a:stCxn id="104" idx="1"/>
                    <a:endCxn id="148" idx="3"/>
                  </p:cNvCxnSpPr>
                  <p:nvPr/>
                </p:nvCxnSpPr>
                <p:spPr>
                  <a:xfrm flipH="1">
                    <a:off x="4474928" y="3195862"/>
                    <a:ext cx="310892" cy="1895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/>
                  <p:cNvCxnSpPr>
                    <a:stCxn id="105" idx="1"/>
                    <a:endCxn id="146" idx="3"/>
                  </p:cNvCxnSpPr>
                  <p:nvPr/>
                </p:nvCxnSpPr>
                <p:spPr>
                  <a:xfrm flipH="1" flipV="1">
                    <a:off x="4474928" y="3774020"/>
                    <a:ext cx="310892" cy="30555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/>
                  <p:cNvCxnSpPr>
                    <a:stCxn id="106" idx="1"/>
                    <a:endCxn id="142" idx="3"/>
                  </p:cNvCxnSpPr>
                  <p:nvPr/>
                </p:nvCxnSpPr>
                <p:spPr>
                  <a:xfrm flipH="1">
                    <a:off x="4474928" y="4413286"/>
                    <a:ext cx="310892" cy="13796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/>
                  <p:cNvCxnSpPr>
                    <a:stCxn id="105" idx="1"/>
                    <a:endCxn id="144" idx="3"/>
                  </p:cNvCxnSpPr>
                  <p:nvPr/>
                </p:nvCxnSpPr>
                <p:spPr>
                  <a:xfrm flipH="1">
                    <a:off x="4474928" y="3804574"/>
                    <a:ext cx="310892" cy="35806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2140857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138" name="직선 연결선 137"/>
                  <p:cNvCxnSpPr>
                    <a:stCxn id="108" idx="0"/>
                    <a:endCxn id="137" idx="2"/>
                  </p:cNvCxnSpPr>
                  <p:nvPr/>
                </p:nvCxnSpPr>
                <p:spPr>
                  <a:xfrm flipH="1" flipV="1">
                    <a:off x="5867083" y="2412887"/>
                    <a:ext cx="8381" cy="458599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직선 연결선 138"/>
                  <p:cNvCxnSpPr>
                    <a:stCxn id="140" idx="0"/>
                    <a:endCxn id="107" idx="2"/>
                  </p:cNvCxnSpPr>
                  <p:nvPr/>
                </p:nvCxnSpPr>
                <p:spPr>
                  <a:xfrm flipV="1">
                    <a:off x="5867083" y="3848256"/>
                    <a:ext cx="8381" cy="596857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4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4445113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01" name="TextBox 100"/>
                <p:cNvSpPr txBox="1"/>
                <p:nvPr/>
              </p:nvSpPr>
              <p:spPr>
                <a:xfrm>
                  <a:off x="4686295" y="2832283"/>
                  <a:ext cx="865660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GW1</a:t>
                  </a:r>
                  <a:endParaRPr lang="ko-KR" altLang="en-US" sz="1400" b="1"/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4686294" y="4008908"/>
                  <a:ext cx="943086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GW2</a:t>
                  </a:r>
                  <a:endParaRPr lang="ko-KR" altLang="en-US" sz="1400" b="1"/>
                </a:p>
              </p:txBody>
            </p:sp>
          </p:grpSp>
        </p:grpSp>
        <p:sp>
          <p:nvSpPr>
            <p:cNvPr id="94" name="TextBox 93"/>
            <p:cNvSpPr txBox="1"/>
            <p:nvPr/>
          </p:nvSpPr>
          <p:spPr>
            <a:xfrm>
              <a:off x="4822890" y="3049785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KR-1</a:t>
              </a:r>
              <a:endParaRPr lang="ko-KR" altLang="en-US" sz="1400" b="1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9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5472114" y="1428736"/>
            <a:ext cx="4929221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1026" name="Picture 2" descr="C:\Users\Administrator\Desktop\캡쳐\GW1 mst 관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57865" y="2000240"/>
            <a:ext cx="2428892" cy="915812"/>
          </a:xfrm>
          <a:prstGeom prst="rect">
            <a:avLst/>
          </a:prstGeom>
          <a:noFill/>
        </p:spPr>
      </p:pic>
      <p:sp>
        <p:nvSpPr>
          <p:cNvPr id="81" name="직사각형 80"/>
          <p:cNvSpPr/>
          <p:nvPr/>
        </p:nvSpPr>
        <p:spPr>
          <a:xfrm>
            <a:off x="3257535" y="2643182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3" name="TextBox 59"/>
          <p:cNvSpPr txBox="1"/>
          <p:nvPr/>
        </p:nvSpPr>
        <p:spPr>
          <a:xfrm>
            <a:off x="3614155" y="2391271"/>
            <a:ext cx="236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11-14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257535" y="3857628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6" name="TextBox 59"/>
          <p:cNvSpPr txBox="1"/>
          <p:nvPr/>
        </p:nvSpPr>
        <p:spPr>
          <a:xfrm>
            <a:off x="3686163" y="3425611"/>
            <a:ext cx="2362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11-14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Backup Root </a:t>
            </a: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9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0" name="TextBox 79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2" name="TextBox 81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5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grpSp>
        <p:nvGrpSpPr>
          <p:cNvPr id="88" name="그룹 87"/>
          <p:cNvGrpSpPr/>
          <p:nvPr/>
        </p:nvGrpSpPr>
        <p:grpSpPr>
          <a:xfrm>
            <a:off x="5756879" y="2813217"/>
            <a:ext cx="3571900" cy="1348304"/>
            <a:chOff x="5756879" y="2813217"/>
            <a:chExt cx="3571900" cy="1348304"/>
          </a:xfrm>
        </p:grpSpPr>
        <p:pic>
          <p:nvPicPr>
            <p:cNvPr id="1029" name="Picture 5" descr="C:\Users\Administrator\Desktop\캡쳐\GW1 mst configuration.PNG"/>
            <p:cNvPicPr>
              <a:picLocks noChangeAspect="1" noChangeArrowheads="1"/>
            </p:cNvPicPr>
            <p:nvPr/>
          </p:nvPicPr>
          <p:blipFill>
            <a:blip r:embed="rId7" cstate="print"/>
            <a:srcRect r="45889" b="3614"/>
            <a:stretch>
              <a:fillRect/>
            </a:stretch>
          </p:blipFill>
          <p:spPr bwMode="auto">
            <a:xfrm>
              <a:off x="5757865" y="2897911"/>
              <a:ext cx="3334894" cy="1263610"/>
            </a:xfrm>
            <a:prstGeom prst="rect">
              <a:avLst/>
            </a:prstGeom>
            <a:noFill/>
          </p:spPr>
        </p:pic>
        <p:sp>
          <p:nvSpPr>
            <p:cNvPr id="86" name="직사각형 85"/>
            <p:cNvSpPr/>
            <p:nvPr/>
          </p:nvSpPr>
          <p:spPr>
            <a:xfrm>
              <a:off x="5756879" y="2813217"/>
              <a:ext cx="35719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757865" y="4214818"/>
            <a:ext cx="4071966" cy="1357322"/>
            <a:chOff x="5757865" y="4357694"/>
            <a:chExt cx="4071966" cy="1428760"/>
          </a:xfrm>
        </p:grpSpPr>
        <p:pic>
          <p:nvPicPr>
            <p:cNvPr id="1028" name="Picture 4" descr="C:\Users\Administrator\Desktop\캡쳐\GW1 mst portchannel.PNG"/>
            <p:cNvPicPr>
              <a:picLocks noChangeAspect="1" noChangeArrowheads="1"/>
            </p:cNvPicPr>
            <p:nvPr/>
          </p:nvPicPr>
          <p:blipFill>
            <a:blip r:embed="rId8" cstate="print"/>
            <a:srcRect r="12658" b="2083"/>
            <a:stretch>
              <a:fillRect/>
            </a:stretch>
          </p:blipFill>
          <p:spPr bwMode="auto">
            <a:xfrm>
              <a:off x="5757865" y="4429132"/>
              <a:ext cx="4071966" cy="1357322"/>
            </a:xfrm>
            <a:prstGeom prst="rect">
              <a:avLst/>
            </a:prstGeom>
            <a:noFill/>
          </p:spPr>
        </p:pic>
        <p:sp>
          <p:nvSpPr>
            <p:cNvPr id="87" name="직사각형 86"/>
            <p:cNvSpPr/>
            <p:nvPr/>
          </p:nvSpPr>
          <p:spPr>
            <a:xfrm>
              <a:off x="5757865" y="4357694"/>
              <a:ext cx="3571900" cy="214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5686427" y="150017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10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472114" y="1428736"/>
            <a:ext cx="4929221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2050" name="Picture 2" descr="C:\Users\Administrator\Desktop\캡쳐\GW2 mst 관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57865" y="1928802"/>
            <a:ext cx="2305825" cy="759948"/>
          </a:xfrm>
          <a:prstGeom prst="rect">
            <a:avLst/>
          </a:prstGeom>
          <a:noFill/>
        </p:spPr>
      </p:pic>
      <p:pic>
        <p:nvPicPr>
          <p:cNvPr id="2051" name="Picture 3" descr="C:\Users\Administrator\Desktop\캡쳐\GW2 mst portchannel.PNG"/>
          <p:cNvPicPr>
            <a:picLocks noChangeAspect="1" noChangeArrowheads="1"/>
          </p:cNvPicPr>
          <p:nvPr/>
        </p:nvPicPr>
        <p:blipFill>
          <a:blip r:embed="rId7" cstate="print"/>
          <a:srcRect r="14539" b="779"/>
          <a:stretch>
            <a:fillRect/>
          </a:stretch>
        </p:blipFill>
        <p:spPr bwMode="auto">
          <a:xfrm>
            <a:off x="5757865" y="4214818"/>
            <a:ext cx="4094217" cy="1439241"/>
          </a:xfrm>
          <a:prstGeom prst="rect">
            <a:avLst/>
          </a:prstGeom>
          <a:noFill/>
        </p:spPr>
      </p:pic>
      <p:pic>
        <p:nvPicPr>
          <p:cNvPr id="2052" name="Picture 4" descr="C:\Users\Administrator\Desktop\캡쳐\GW2 mst configuration.PNG"/>
          <p:cNvPicPr>
            <a:picLocks noChangeAspect="1" noChangeArrowheads="1"/>
          </p:cNvPicPr>
          <p:nvPr/>
        </p:nvPicPr>
        <p:blipFill>
          <a:blip r:embed="rId8" cstate="print"/>
          <a:srcRect r="48774" b="419"/>
          <a:stretch>
            <a:fillRect/>
          </a:stretch>
        </p:blipFill>
        <p:spPr bwMode="auto">
          <a:xfrm>
            <a:off x="5757865" y="2786058"/>
            <a:ext cx="2736895" cy="1170985"/>
          </a:xfrm>
          <a:prstGeom prst="rect">
            <a:avLst/>
          </a:prstGeom>
          <a:noFill/>
        </p:spPr>
      </p:pic>
      <p:sp>
        <p:nvSpPr>
          <p:cNvPr id="75" name="직사각형 74"/>
          <p:cNvSpPr/>
          <p:nvPr/>
        </p:nvSpPr>
        <p:spPr>
          <a:xfrm>
            <a:off x="3257535" y="3857628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6" name="TextBox 59"/>
          <p:cNvSpPr txBox="1"/>
          <p:nvPr/>
        </p:nvSpPr>
        <p:spPr>
          <a:xfrm>
            <a:off x="3672483" y="3573016"/>
            <a:ext cx="243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15-17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257535" y="2643182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1" name="TextBox 59"/>
          <p:cNvSpPr txBox="1"/>
          <p:nvPr/>
        </p:nvSpPr>
        <p:spPr>
          <a:xfrm>
            <a:off x="3686163" y="2214554"/>
            <a:ext cx="2434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15-17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Backup </a:t>
            </a: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2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4" name="TextBox 83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5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86" name="직사각형 85"/>
          <p:cNvSpPr/>
          <p:nvPr/>
        </p:nvSpPr>
        <p:spPr>
          <a:xfrm>
            <a:off x="5686427" y="2688447"/>
            <a:ext cx="3571900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686427" y="4143380"/>
            <a:ext cx="3571900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686427" y="1428736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DSW2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/>
          <p:cNvSpPr/>
          <p:nvPr/>
        </p:nvSpPr>
        <p:spPr>
          <a:xfrm>
            <a:off x="5472114" y="1428736"/>
            <a:ext cx="4857783" cy="492922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sz="1600" b="1" dirty="0" err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2187472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3200213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4212955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5225694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3988350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2787192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2727373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3926239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2317031" y="2314129"/>
            <a:ext cx="1130502" cy="68503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2317031" y="3326870"/>
            <a:ext cx="1130502" cy="87344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2317031" y="2314129"/>
            <a:ext cx="1130502" cy="188618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2317031" y="2999161"/>
            <a:ext cx="1130502" cy="32770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2317031" y="2999161"/>
            <a:ext cx="1130502" cy="13404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2317031" y="4200319"/>
            <a:ext cx="1130502" cy="13929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2317031" y="2999161"/>
            <a:ext cx="1130502" cy="2353191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2317031" y="4200319"/>
            <a:ext cx="1130502" cy="115203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3713066" y="3210842"/>
            <a:ext cx="0" cy="777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3597694" y="3210842"/>
            <a:ext cx="0" cy="7772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3823115" y="2999161"/>
            <a:ext cx="966888" cy="1083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3823115" y="4200319"/>
            <a:ext cx="966888" cy="854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95"/>
          <p:cNvGrpSpPr/>
          <p:nvPr/>
        </p:nvGrpSpPr>
        <p:grpSpPr>
          <a:xfrm>
            <a:off x="400015" y="1734884"/>
            <a:ext cx="905176" cy="452588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296"/>
          <p:cNvGrpSpPr/>
          <p:nvPr/>
        </p:nvGrpSpPr>
        <p:grpSpPr>
          <a:xfrm>
            <a:off x="400015" y="2316783"/>
            <a:ext cx="905176" cy="452588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297"/>
          <p:cNvGrpSpPr/>
          <p:nvPr/>
        </p:nvGrpSpPr>
        <p:grpSpPr>
          <a:xfrm>
            <a:off x="400015" y="2834028"/>
            <a:ext cx="905176" cy="452588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298"/>
          <p:cNvGrpSpPr/>
          <p:nvPr/>
        </p:nvGrpSpPr>
        <p:grpSpPr>
          <a:xfrm>
            <a:off x="400015" y="3415927"/>
            <a:ext cx="905176" cy="452588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299"/>
          <p:cNvGrpSpPr/>
          <p:nvPr/>
        </p:nvGrpSpPr>
        <p:grpSpPr>
          <a:xfrm>
            <a:off x="400015" y="4062483"/>
            <a:ext cx="905176" cy="452588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0"/>
          <p:cNvGrpSpPr/>
          <p:nvPr/>
        </p:nvGrpSpPr>
        <p:grpSpPr>
          <a:xfrm>
            <a:off x="400015" y="4709037"/>
            <a:ext cx="905176" cy="452588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01"/>
          <p:cNvGrpSpPr/>
          <p:nvPr/>
        </p:nvGrpSpPr>
        <p:grpSpPr>
          <a:xfrm>
            <a:off x="400015" y="5355593"/>
            <a:ext cx="905176" cy="452588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305191" y="1961178"/>
            <a:ext cx="517245" cy="35295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>
            <a:off x="1305191" y="2314129"/>
            <a:ext cx="517245" cy="2289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305191" y="3060322"/>
            <a:ext cx="517245" cy="2665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305191" y="3326870"/>
            <a:ext cx="517245" cy="31535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 flipV="1">
            <a:off x="1305191" y="4288777"/>
            <a:ext cx="517245" cy="5083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305191" y="5352352"/>
            <a:ext cx="517245" cy="22953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305191" y="4339611"/>
            <a:ext cx="517245" cy="59572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1571612"/>
            <a:ext cx="452588" cy="452588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3621381" y="2024200"/>
            <a:ext cx="13944" cy="76299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3621381" y="4412287"/>
            <a:ext cx="13944" cy="99301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5405304"/>
            <a:ext cx="452588" cy="452588"/>
          </a:xfrm>
          <a:prstGeom prst="rect">
            <a:avLst/>
          </a:prstGeom>
          <a:noFill/>
        </p:spPr>
      </p:pic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03" y="1785926"/>
            <a:ext cx="2786082" cy="57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9303" y="2708754"/>
            <a:ext cx="2643206" cy="172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29303" y="4786322"/>
            <a:ext cx="3714776" cy="107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9" name="직선 연결선 78"/>
          <p:cNvCxnSpPr/>
          <p:nvPr/>
        </p:nvCxnSpPr>
        <p:spPr>
          <a:xfrm flipV="1">
            <a:off x="3655857" y="3212976"/>
            <a:ext cx="0" cy="7772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936179" y="2420888"/>
            <a:ext cx="612068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tx1"/>
                </a:solidFill>
              </a:rPr>
              <a:t>대역폭 향상을 위한 여러 개의 물리적인 인터페이스를 하나의 논리적인 인터페이스인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EtherChannel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구성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2" name="TextBox 81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5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830443" y="3140968"/>
            <a:ext cx="2738584" cy="2262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847011" y="4033640"/>
            <a:ext cx="2738584" cy="2262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animBg="1"/>
      <p:bldP spid="74" grpId="0" animBg="1"/>
      <p:bldP spid="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</p:txBody>
      </p: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2187472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3200213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4212955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5225694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3988350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2787192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2727373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3926239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2317031" y="2314129"/>
            <a:ext cx="1130502" cy="68503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2317031" y="3326870"/>
            <a:ext cx="1130502" cy="87344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2317031" y="2314129"/>
            <a:ext cx="1130502" cy="188618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2317031" y="2999161"/>
            <a:ext cx="1130502" cy="32770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2317031" y="2999161"/>
            <a:ext cx="1130502" cy="13404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2317031" y="4200319"/>
            <a:ext cx="1130502" cy="13929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2317031" y="2999161"/>
            <a:ext cx="1130502" cy="2353191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2317031" y="4200319"/>
            <a:ext cx="1130502" cy="115203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3713066" y="321084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3597694" y="321084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3823115" y="2999161"/>
            <a:ext cx="966888" cy="1083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3823115" y="4200319"/>
            <a:ext cx="966888" cy="854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95"/>
          <p:cNvGrpSpPr/>
          <p:nvPr/>
        </p:nvGrpSpPr>
        <p:grpSpPr>
          <a:xfrm>
            <a:off x="400015" y="1734884"/>
            <a:ext cx="905176" cy="452588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296"/>
          <p:cNvGrpSpPr/>
          <p:nvPr/>
        </p:nvGrpSpPr>
        <p:grpSpPr>
          <a:xfrm>
            <a:off x="400015" y="2316783"/>
            <a:ext cx="905176" cy="452588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297"/>
          <p:cNvGrpSpPr/>
          <p:nvPr/>
        </p:nvGrpSpPr>
        <p:grpSpPr>
          <a:xfrm>
            <a:off x="400015" y="2834028"/>
            <a:ext cx="905176" cy="452588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298"/>
          <p:cNvGrpSpPr/>
          <p:nvPr/>
        </p:nvGrpSpPr>
        <p:grpSpPr>
          <a:xfrm>
            <a:off x="400015" y="3415927"/>
            <a:ext cx="905176" cy="452588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299"/>
          <p:cNvGrpSpPr/>
          <p:nvPr/>
        </p:nvGrpSpPr>
        <p:grpSpPr>
          <a:xfrm>
            <a:off x="400015" y="4062483"/>
            <a:ext cx="905176" cy="452588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0"/>
          <p:cNvGrpSpPr/>
          <p:nvPr/>
        </p:nvGrpSpPr>
        <p:grpSpPr>
          <a:xfrm>
            <a:off x="400015" y="4709037"/>
            <a:ext cx="905176" cy="452588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01"/>
          <p:cNvGrpSpPr/>
          <p:nvPr/>
        </p:nvGrpSpPr>
        <p:grpSpPr>
          <a:xfrm>
            <a:off x="400015" y="5355593"/>
            <a:ext cx="905176" cy="452588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305191" y="1961178"/>
            <a:ext cx="517245" cy="35295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>
            <a:off x="1305191" y="2314129"/>
            <a:ext cx="517245" cy="2289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305191" y="3060322"/>
            <a:ext cx="517245" cy="2665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305191" y="3326870"/>
            <a:ext cx="517245" cy="31535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 flipV="1">
            <a:off x="1305191" y="4288777"/>
            <a:ext cx="517245" cy="5083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305191" y="5352352"/>
            <a:ext cx="517245" cy="22953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305191" y="4339611"/>
            <a:ext cx="517245" cy="59572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1571612"/>
            <a:ext cx="452588" cy="452588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3621381" y="2024200"/>
            <a:ext cx="13944" cy="762991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3621381" y="4412287"/>
            <a:ext cx="13944" cy="99301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5405304"/>
            <a:ext cx="452588" cy="452588"/>
          </a:xfrm>
          <a:prstGeom prst="rect">
            <a:avLst/>
          </a:prstGeom>
          <a:noFill/>
        </p:spPr>
      </p:pic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grpSp>
        <p:nvGrpSpPr>
          <p:cNvPr id="85" name="그룹 84"/>
          <p:cNvGrpSpPr/>
          <p:nvPr/>
        </p:nvGrpSpPr>
        <p:grpSpPr>
          <a:xfrm>
            <a:off x="5472113" y="1437715"/>
            <a:ext cx="4929222" cy="2071702"/>
            <a:chOff x="5472113" y="4165610"/>
            <a:chExt cx="4929222" cy="2071702"/>
          </a:xfrm>
        </p:grpSpPr>
        <p:sp>
          <p:nvSpPr>
            <p:cNvPr id="81" name="직사각형 80"/>
            <p:cNvSpPr/>
            <p:nvPr/>
          </p:nvSpPr>
          <p:spPr>
            <a:xfrm>
              <a:off x="5472113" y="4165610"/>
              <a:ext cx="4929222" cy="2071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Administrator\Desktop\캡쳐\GW1 span - 모니터.PNG"/>
            <p:cNvPicPr>
              <a:picLocks noChangeAspect="1" noChangeArrowheads="1"/>
            </p:cNvPicPr>
            <p:nvPr/>
          </p:nvPicPr>
          <p:blipFill>
            <a:blip r:embed="rId6" cstate="print"/>
            <a:srcRect t="8842" r="48138" b="4474"/>
            <a:stretch>
              <a:fillRect/>
            </a:stretch>
          </p:blipFill>
          <p:spPr bwMode="auto">
            <a:xfrm>
              <a:off x="5757865" y="5013887"/>
              <a:ext cx="2078021" cy="830250"/>
            </a:xfrm>
            <a:prstGeom prst="rect">
              <a:avLst/>
            </a:prstGeom>
            <a:noFill/>
          </p:spPr>
        </p:pic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57865" y="4429132"/>
              <a:ext cx="2428892" cy="256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6" name="직사각형 75"/>
          <p:cNvSpPr/>
          <p:nvPr/>
        </p:nvSpPr>
        <p:spPr>
          <a:xfrm>
            <a:off x="3816499" y="1700808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ko-KR" altLang="en-US" sz="10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모니터</a:t>
            </a:r>
            <a:endParaRPr lang="en-US" altLang="ko-KR" sz="10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798237" y="5517232"/>
            <a:ext cx="5693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ko-KR" altLang="en-US" sz="10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모니터</a:t>
            </a:r>
            <a:endParaRPr lang="en-US" altLang="ko-KR" sz="10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2" descr="C:\Users\Administrator\Desktop\lett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4171" y="1340768"/>
            <a:ext cx="451829" cy="281665"/>
          </a:xfrm>
          <a:prstGeom prst="rect">
            <a:avLst/>
          </a:prstGeom>
          <a:noFill/>
        </p:spPr>
      </p:pic>
      <p:cxnSp>
        <p:nvCxnSpPr>
          <p:cNvPr id="86" name="직선 연결선 85"/>
          <p:cNvCxnSpPr/>
          <p:nvPr/>
        </p:nvCxnSpPr>
        <p:spPr>
          <a:xfrm flipH="1" flipV="1">
            <a:off x="1305160" y="1958397"/>
            <a:ext cx="517245" cy="352952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2320957" y="2311920"/>
            <a:ext cx="1130502" cy="685032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 flipV="1">
            <a:off x="3830316" y="2996952"/>
            <a:ext cx="966888" cy="10838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H="1" flipV="1">
            <a:off x="3625414" y="2034563"/>
            <a:ext cx="13944" cy="762991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C:\Users\Administrator\Desktop\느낌표 아이콘 4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6499" y="1340768"/>
            <a:ext cx="254645" cy="360040"/>
          </a:xfrm>
          <a:prstGeom prst="rect">
            <a:avLst/>
          </a:prstGeom>
          <a:noFill/>
        </p:spPr>
      </p:pic>
      <p:sp>
        <p:nvSpPr>
          <p:cNvPr id="83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90" name="TextBox 89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94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95" name="직사각형 94"/>
          <p:cNvSpPr/>
          <p:nvPr/>
        </p:nvSpPr>
        <p:spPr>
          <a:xfrm>
            <a:off x="5614989" y="1353308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84451" y="5013176"/>
            <a:ext cx="7056784" cy="1584176"/>
            <a:chOff x="1656259" y="1844824"/>
            <a:chExt cx="7056784" cy="1584176"/>
          </a:xfrm>
        </p:grpSpPr>
        <p:pic>
          <p:nvPicPr>
            <p:cNvPr id="3075" name="Picture 3" descr="C:\Users\Administrator\Desktop\span캡처.PNG"/>
            <p:cNvPicPr>
              <a:picLocks noChangeAspect="1" noChangeArrowheads="1"/>
            </p:cNvPicPr>
            <p:nvPr/>
          </p:nvPicPr>
          <p:blipFill>
            <a:blip r:embed="rId10" cstate="print"/>
            <a:srcRect b="60020"/>
            <a:stretch>
              <a:fillRect/>
            </a:stretch>
          </p:blipFill>
          <p:spPr bwMode="auto">
            <a:xfrm>
              <a:off x="1656259" y="1844824"/>
              <a:ext cx="7050088" cy="1584176"/>
            </a:xfrm>
            <a:prstGeom prst="rect">
              <a:avLst/>
            </a:prstGeom>
            <a:noFill/>
          </p:spPr>
        </p:pic>
        <p:sp>
          <p:nvSpPr>
            <p:cNvPr id="91" name="직사각형 90"/>
            <p:cNvSpPr/>
            <p:nvPr/>
          </p:nvSpPr>
          <p:spPr>
            <a:xfrm>
              <a:off x="1656259" y="2060848"/>
              <a:ext cx="7056784" cy="13681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616699" y="4005064"/>
            <a:ext cx="4507837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DSW1,DSW2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로 지나가는 모든 메세지를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모니터 컴퓨터에서 감시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7539E-6 -4.44444E-6 L 0.07998 0.07338 " pathEditMode="relative" ptsTypes="AA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7998 0.07339 L 0.2267 0.15741 " pathEditMode="relative" ptsTypes="AA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267 0.15741 L 0.36681 0.15741 " pathEditMode="relative" ptsTypes="AA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94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96" name="TextBox 95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98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79" name="직사각형 78"/>
          <p:cNvSpPr/>
          <p:nvPr/>
        </p:nvSpPr>
        <p:spPr>
          <a:xfrm>
            <a:off x="5472114" y="1428736"/>
            <a:ext cx="4929221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[switch1,2,3,4 ]</a:t>
            </a:r>
          </a:p>
          <a:p>
            <a:pPr marL="285750" indent="-285750"/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Port-Security</a:t>
            </a:r>
          </a:p>
        </p:txBody>
      </p: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1956" y="3357563"/>
            <a:ext cx="3133419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C:\Users\Administrator\Desktop\캡쳐\SW1 port securit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57865" y="1671636"/>
            <a:ext cx="3029744" cy="1543050"/>
          </a:xfrm>
          <a:prstGeom prst="rect">
            <a:avLst/>
          </a:prstGeom>
          <a:noFill/>
        </p:spPr>
      </p:pic>
      <p:pic>
        <p:nvPicPr>
          <p:cNvPr id="76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6219" y="1052736"/>
            <a:ext cx="452588" cy="452588"/>
          </a:xfrm>
          <a:prstGeom prst="rect">
            <a:avLst/>
          </a:prstGeom>
          <a:noFill/>
        </p:spPr>
      </p:pic>
      <p:cxnSp>
        <p:nvCxnSpPr>
          <p:cNvPr id="86" name="직선 연결선 85"/>
          <p:cNvCxnSpPr/>
          <p:nvPr/>
        </p:nvCxnSpPr>
        <p:spPr>
          <a:xfrm flipH="1" flipV="1">
            <a:off x="1512243" y="1556792"/>
            <a:ext cx="317102" cy="761234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 flipV="1">
            <a:off x="1305191" y="1961178"/>
            <a:ext cx="517245" cy="35295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92163" y="764704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식별되지 않은 </a:t>
            </a:r>
            <a:r>
              <a:rPr lang="en-US" altLang="ko-KR" sz="1000" b="1" dirty="0" smtClean="0"/>
              <a:t>Host</a:t>
            </a:r>
            <a:endParaRPr lang="ko-KR" altLang="en-US" sz="1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1296219" y="256490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Port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Security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15" name="그룹 114"/>
          <p:cNvGrpSpPr/>
          <p:nvPr/>
        </p:nvGrpSpPr>
        <p:grpSpPr>
          <a:xfrm rot="10800000">
            <a:off x="1728267" y="3068960"/>
            <a:ext cx="144016" cy="288032"/>
            <a:chOff x="1880667" y="2357264"/>
            <a:chExt cx="144016" cy="432048"/>
          </a:xfrm>
        </p:grpSpPr>
        <p:sp>
          <p:nvSpPr>
            <p:cNvPr id="112" name="타원 111"/>
            <p:cNvSpPr/>
            <p:nvPr/>
          </p:nvSpPr>
          <p:spPr>
            <a:xfrm>
              <a:off x="1880667" y="235726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3" name="직선 화살표 연결선 112"/>
            <p:cNvCxnSpPr>
              <a:stCxn id="112" idx="4"/>
            </p:cNvCxnSpPr>
            <p:nvPr/>
          </p:nvCxnSpPr>
          <p:spPr>
            <a:xfrm>
              <a:off x="1952675" y="2501280"/>
              <a:ext cx="0" cy="2880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2" descr="C:\Users\Administrator\Desktop\화면1.PNG"/>
          <p:cNvPicPr>
            <a:picLocks noChangeAspect="1" noChangeArrowheads="1"/>
          </p:cNvPicPr>
          <p:nvPr/>
        </p:nvPicPr>
        <p:blipFill>
          <a:blip r:embed="rId8" cstate="print">
            <a:lum bright="-56000"/>
          </a:blip>
          <a:srcRect/>
          <a:stretch>
            <a:fillRect/>
          </a:stretch>
        </p:blipFill>
        <p:spPr bwMode="auto">
          <a:xfrm>
            <a:off x="0" y="0"/>
            <a:ext cx="10801350" cy="6858000"/>
          </a:xfrm>
          <a:prstGeom prst="rect">
            <a:avLst/>
          </a:prstGeom>
          <a:noFill/>
        </p:spPr>
      </p:pic>
      <p:pic>
        <p:nvPicPr>
          <p:cNvPr id="17" name="Picture 2" descr="C:\Users\Administrator\Desktop\cancel-1294426_128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12243" y="1700808"/>
            <a:ext cx="290817" cy="423161"/>
          </a:xfrm>
          <a:prstGeom prst="rect">
            <a:avLst/>
          </a:prstGeom>
          <a:noFill/>
        </p:spPr>
      </p:pic>
      <p:grpSp>
        <p:nvGrpSpPr>
          <p:cNvPr id="117" name="그룹 116"/>
          <p:cNvGrpSpPr/>
          <p:nvPr/>
        </p:nvGrpSpPr>
        <p:grpSpPr>
          <a:xfrm>
            <a:off x="1728267" y="2204864"/>
            <a:ext cx="144016" cy="432048"/>
            <a:chOff x="1728267" y="2204864"/>
            <a:chExt cx="144016" cy="432048"/>
          </a:xfrm>
        </p:grpSpPr>
        <p:sp>
          <p:nvSpPr>
            <p:cNvPr id="80" name="타원 79"/>
            <p:cNvSpPr/>
            <p:nvPr/>
          </p:nvSpPr>
          <p:spPr>
            <a:xfrm>
              <a:off x="1728267" y="220486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2" name="직선 화살표 연결선 101"/>
            <p:cNvCxnSpPr>
              <a:stCxn id="80" idx="4"/>
            </p:cNvCxnSpPr>
            <p:nvPr/>
          </p:nvCxnSpPr>
          <p:spPr>
            <a:xfrm>
              <a:off x="1800275" y="2348880"/>
              <a:ext cx="0" cy="2880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/>
          <p:cNvSpPr txBox="1"/>
          <p:nvPr/>
        </p:nvSpPr>
        <p:spPr>
          <a:xfrm>
            <a:off x="1296219" y="4581128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Port</a:t>
            </a:r>
          </a:p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Security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1728267" y="4293096"/>
            <a:ext cx="144016" cy="360040"/>
            <a:chOff x="1728267" y="2204864"/>
            <a:chExt cx="144016" cy="432048"/>
          </a:xfrm>
        </p:grpSpPr>
        <p:sp>
          <p:nvSpPr>
            <p:cNvPr id="119" name="타원 118"/>
            <p:cNvSpPr/>
            <p:nvPr/>
          </p:nvSpPr>
          <p:spPr>
            <a:xfrm>
              <a:off x="1728267" y="220486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0" name="직선 화살표 연결선 119"/>
            <p:cNvCxnSpPr>
              <a:stCxn id="119" idx="4"/>
            </p:cNvCxnSpPr>
            <p:nvPr/>
          </p:nvCxnSpPr>
          <p:spPr>
            <a:xfrm>
              <a:off x="1800275" y="2348880"/>
              <a:ext cx="0" cy="2880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/>
          <p:cNvGrpSpPr/>
          <p:nvPr/>
        </p:nvGrpSpPr>
        <p:grpSpPr>
          <a:xfrm rot="10800000">
            <a:off x="1728267" y="5085184"/>
            <a:ext cx="144016" cy="288032"/>
            <a:chOff x="1880667" y="2357264"/>
            <a:chExt cx="144016" cy="432048"/>
          </a:xfrm>
        </p:grpSpPr>
        <p:sp>
          <p:nvSpPr>
            <p:cNvPr id="122" name="타원 121"/>
            <p:cNvSpPr/>
            <p:nvPr/>
          </p:nvSpPr>
          <p:spPr>
            <a:xfrm>
              <a:off x="1880667" y="2357264"/>
              <a:ext cx="144016" cy="14401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화살표 연결선 122"/>
            <p:cNvCxnSpPr>
              <a:stCxn id="122" idx="4"/>
            </p:cNvCxnSpPr>
            <p:nvPr/>
          </p:nvCxnSpPr>
          <p:spPr>
            <a:xfrm>
              <a:off x="1952675" y="2501280"/>
              <a:ext cx="0" cy="28803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760715" y="2019320"/>
            <a:ext cx="2520280" cy="1542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576139" y="1124744"/>
            <a:ext cx="9585377" cy="1800200"/>
            <a:chOff x="783850" y="2420888"/>
            <a:chExt cx="9585377" cy="1800200"/>
          </a:xfrm>
        </p:grpSpPr>
        <p:grpSp>
          <p:nvGrpSpPr>
            <p:cNvPr id="89" name="그룹 83"/>
            <p:cNvGrpSpPr/>
            <p:nvPr/>
          </p:nvGrpSpPr>
          <p:grpSpPr>
            <a:xfrm>
              <a:off x="792163" y="2780928"/>
              <a:ext cx="9577064" cy="1440160"/>
              <a:chOff x="792163" y="2780928"/>
              <a:chExt cx="9577064" cy="1440160"/>
            </a:xfrm>
          </p:grpSpPr>
          <p:pic>
            <p:nvPicPr>
              <p:cNvPr id="91" name="Picture 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t="14264"/>
              <a:stretch>
                <a:fillRect/>
              </a:stretch>
            </p:blipFill>
            <p:spPr bwMode="auto">
              <a:xfrm>
                <a:off x="864171" y="2852936"/>
                <a:ext cx="9420225" cy="1298451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sp>
            <p:nvSpPr>
              <p:cNvPr id="92" name="직사각형 91"/>
              <p:cNvSpPr/>
              <p:nvPr/>
            </p:nvSpPr>
            <p:spPr>
              <a:xfrm>
                <a:off x="792163" y="2780928"/>
                <a:ext cx="9577064" cy="14401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0" name="직사각형 89"/>
            <p:cNvSpPr/>
            <p:nvPr/>
          </p:nvSpPr>
          <p:spPr>
            <a:xfrm>
              <a:off x="783850" y="2420888"/>
              <a:ext cx="1736506" cy="3600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Shut down </a:t>
              </a:r>
              <a:r>
                <a:rPr lang="ko-KR" altLang="en-US" sz="1400" b="1" dirty="0" err="1" smtClean="0"/>
                <a:t>메세지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16340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16817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Contents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6" name="평행 사변형 5"/>
          <p:cNvSpPr/>
          <p:nvPr/>
        </p:nvSpPr>
        <p:spPr>
          <a:xfrm>
            <a:off x="3954664" y="191683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35140" y="1844824"/>
            <a:ext cx="340237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프로젝트 개요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48892" y="1844824"/>
            <a:ext cx="153107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Part 1</a:t>
            </a:r>
            <a:endParaRPr lang="ko-KR" altLang="en-U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평행 사변형 11"/>
          <p:cNvSpPr/>
          <p:nvPr/>
        </p:nvSpPr>
        <p:spPr>
          <a:xfrm>
            <a:off x="3954664" y="2708920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35140" y="2636912"/>
            <a:ext cx="340237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프로젝트 내용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48892" y="2636912"/>
            <a:ext cx="153107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Part 2</a:t>
            </a:r>
            <a:endParaRPr lang="ko-KR" altLang="en-U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평행 사변형 14"/>
          <p:cNvSpPr/>
          <p:nvPr/>
        </p:nvSpPr>
        <p:spPr>
          <a:xfrm>
            <a:off x="3954664" y="350100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35140" y="3429000"/>
            <a:ext cx="340237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프로젝트 개발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8892" y="3429000"/>
            <a:ext cx="153107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Part 3</a:t>
            </a:r>
            <a:endParaRPr lang="ko-KR" altLang="en-U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평행 사변형 17"/>
          <p:cNvSpPr/>
          <p:nvPr/>
        </p:nvSpPr>
        <p:spPr>
          <a:xfrm>
            <a:off x="3954664" y="4293096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35140" y="4221088"/>
            <a:ext cx="340237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Q &amp; 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8892" y="4221088"/>
            <a:ext cx="153107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Part 4</a:t>
            </a:r>
            <a:endParaRPr lang="ko-KR" altLang="en-US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472113" y="3786190"/>
            <a:ext cx="4929222" cy="271464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472113" y="1357298"/>
            <a:ext cx="4929222" cy="207170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14356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/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1,2 ]</a:t>
            </a:r>
          </a:p>
          <a:p>
            <a:pPr marL="285750" indent="-285750"/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 1,2,3,4 ]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Storm-Control</a:t>
            </a:r>
          </a:p>
        </p:txBody>
      </p: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2187472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3200213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4212955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36" y="5225694"/>
            <a:ext cx="494594" cy="25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3988350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33" y="2787192"/>
            <a:ext cx="375582" cy="4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2727373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01" y="3926239"/>
            <a:ext cx="500777" cy="5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2317031" y="2314129"/>
            <a:ext cx="1130502" cy="685032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2317031" y="3326870"/>
            <a:ext cx="1130502" cy="873447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2317031" y="2314129"/>
            <a:ext cx="1130502" cy="1886188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2317031" y="2999161"/>
            <a:ext cx="1130502" cy="327709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2317031" y="2999161"/>
            <a:ext cx="1130502" cy="1340450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2317031" y="4200319"/>
            <a:ext cx="1130502" cy="139294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2317031" y="2999161"/>
            <a:ext cx="1130502" cy="2353191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2317031" y="4200319"/>
            <a:ext cx="1130502" cy="1152033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3713066" y="321084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3597694" y="3210842"/>
            <a:ext cx="0" cy="77722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3823115" y="2999161"/>
            <a:ext cx="966888" cy="10838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3823115" y="4200319"/>
            <a:ext cx="966888" cy="8545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295"/>
          <p:cNvGrpSpPr/>
          <p:nvPr/>
        </p:nvGrpSpPr>
        <p:grpSpPr>
          <a:xfrm>
            <a:off x="400015" y="1734884"/>
            <a:ext cx="905176" cy="452588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3" name="그룹 296"/>
          <p:cNvGrpSpPr/>
          <p:nvPr/>
        </p:nvGrpSpPr>
        <p:grpSpPr>
          <a:xfrm>
            <a:off x="400015" y="2316783"/>
            <a:ext cx="905176" cy="452588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297"/>
          <p:cNvGrpSpPr/>
          <p:nvPr/>
        </p:nvGrpSpPr>
        <p:grpSpPr>
          <a:xfrm>
            <a:off x="400015" y="2834028"/>
            <a:ext cx="905176" cy="452588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298"/>
          <p:cNvGrpSpPr/>
          <p:nvPr/>
        </p:nvGrpSpPr>
        <p:grpSpPr>
          <a:xfrm>
            <a:off x="400015" y="3415927"/>
            <a:ext cx="905176" cy="452588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299"/>
          <p:cNvGrpSpPr/>
          <p:nvPr/>
        </p:nvGrpSpPr>
        <p:grpSpPr>
          <a:xfrm>
            <a:off x="400015" y="4062483"/>
            <a:ext cx="905176" cy="452588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300"/>
          <p:cNvGrpSpPr/>
          <p:nvPr/>
        </p:nvGrpSpPr>
        <p:grpSpPr>
          <a:xfrm>
            <a:off x="400015" y="4709037"/>
            <a:ext cx="905176" cy="452588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1"/>
          <p:cNvGrpSpPr/>
          <p:nvPr/>
        </p:nvGrpSpPr>
        <p:grpSpPr>
          <a:xfrm>
            <a:off x="400015" y="5355593"/>
            <a:ext cx="905176" cy="452588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305191" y="1961178"/>
            <a:ext cx="517245" cy="35295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>
            <a:off x="1305191" y="2314129"/>
            <a:ext cx="517245" cy="2289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305191" y="3060322"/>
            <a:ext cx="517245" cy="2665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305191" y="3326870"/>
            <a:ext cx="517245" cy="315351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 flipV="1">
            <a:off x="1305191" y="4288777"/>
            <a:ext cx="517245" cy="5083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305191" y="5352352"/>
            <a:ext cx="517245" cy="22953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305191" y="4339611"/>
            <a:ext cx="517245" cy="59572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1571612"/>
            <a:ext cx="452588" cy="452588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3621381" y="2024200"/>
            <a:ext cx="13944" cy="762991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3621381" y="4412287"/>
            <a:ext cx="13944" cy="993017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95087" y="5405304"/>
            <a:ext cx="452588" cy="452588"/>
          </a:xfrm>
          <a:prstGeom prst="rect">
            <a:avLst/>
          </a:prstGeom>
          <a:noFill/>
        </p:spPr>
      </p:pic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86427" y="1500174"/>
            <a:ext cx="3571900" cy="149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Administrator\Downloads\GW1 err-disable status.PNG"/>
          <p:cNvPicPr>
            <a:picLocks noChangeAspect="1" noChangeArrowheads="1"/>
          </p:cNvPicPr>
          <p:nvPr/>
        </p:nvPicPr>
        <p:blipFill>
          <a:blip r:embed="rId7" cstate="print"/>
          <a:srcRect t="30299"/>
          <a:stretch>
            <a:fillRect/>
          </a:stretch>
        </p:blipFill>
        <p:spPr bwMode="auto">
          <a:xfrm>
            <a:off x="5686427" y="4071942"/>
            <a:ext cx="4339244" cy="328678"/>
          </a:xfrm>
          <a:prstGeom prst="rect">
            <a:avLst/>
          </a:prstGeom>
          <a:noFill/>
        </p:spPr>
      </p:pic>
      <p:pic>
        <p:nvPicPr>
          <p:cNvPr id="1027" name="Picture 3" descr="C:\Users\Administrator\Downloads\GW1 bpdugaurd captu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86427" y="4429132"/>
            <a:ext cx="3714776" cy="2024775"/>
          </a:xfrm>
          <a:prstGeom prst="rect">
            <a:avLst/>
          </a:prstGeom>
          <a:noFill/>
        </p:spPr>
      </p:pic>
      <p:sp>
        <p:nvSpPr>
          <p:cNvPr id="76" name="직사각형 75"/>
          <p:cNvSpPr/>
          <p:nvPr/>
        </p:nvSpPr>
        <p:spPr>
          <a:xfrm>
            <a:off x="5472113" y="335756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BPDUguard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82" name="TextBox 81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4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9307" y="1518280"/>
            <a:ext cx="285752" cy="12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8321" y="1643050"/>
            <a:ext cx="285752" cy="12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68321" y="1759964"/>
            <a:ext cx="285752" cy="12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77374" y="1875681"/>
            <a:ext cx="285752" cy="12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77374" y="2125221"/>
            <a:ext cx="285752" cy="12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직사각형 89"/>
          <p:cNvSpPr/>
          <p:nvPr/>
        </p:nvSpPr>
        <p:spPr>
          <a:xfrm>
            <a:off x="5686427" y="4322468"/>
            <a:ext cx="1500198" cy="10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601197" y="3786190"/>
            <a:ext cx="785818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15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타원 75"/>
          <p:cNvSpPr/>
          <p:nvPr/>
        </p:nvSpPr>
        <p:spPr>
          <a:xfrm>
            <a:off x="1728267" y="1988840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728267" y="2996952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1728267" y="4005064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8267" y="5013176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3312443" y="3861048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3312443" y="2665271"/>
            <a:ext cx="655719" cy="691721"/>
          </a:xfrm>
          <a:prstGeom prst="ellipse">
            <a:avLst/>
          </a:prstGeom>
          <a:solidFill>
            <a:schemeClr val="accent2">
              <a:lumMod val="40000"/>
              <a:lumOff val="60000"/>
              <a:alpha val="37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472113" y="1428736"/>
            <a:ext cx="4929221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[DSW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Errdisable Recovery</a:t>
            </a: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 t="5000"/>
          <a:stretch>
            <a:fillRect/>
          </a:stretch>
        </p:blipFill>
        <p:spPr bwMode="auto">
          <a:xfrm>
            <a:off x="5614990" y="3143248"/>
            <a:ext cx="2143139" cy="297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86428" y="1643051"/>
            <a:ext cx="3020797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86427" y="2071678"/>
            <a:ext cx="2781306" cy="28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직사각형 79"/>
          <p:cNvSpPr/>
          <p:nvPr/>
        </p:nvSpPr>
        <p:spPr>
          <a:xfrm>
            <a:off x="8543947" y="1567622"/>
            <a:ext cx="18573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 -&gt; DSW</a:t>
            </a:r>
            <a:r>
              <a:rPr lang="ko-KR" altLang="en-US" sz="12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에 설정</a:t>
            </a:r>
            <a:endParaRPr lang="en-US" altLang="ko-KR" sz="1200" b="1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543947" y="1996250"/>
            <a:ext cx="168590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 -&gt; </a:t>
            </a:r>
            <a:r>
              <a:rPr lang="ko-KR" altLang="en-US" sz="12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스위치에 설정</a:t>
            </a:r>
            <a:endParaRPr lang="en-US" altLang="ko-KR" sz="1200" b="1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14989" y="5310351"/>
            <a:ext cx="1857388" cy="1392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9" name="Picture 3" descr="C:\Users\Administrator\Downloads\U-GW1 errdisable 수정본.PNG"/>
          <p:cNvPicPr>
            <a:picLocks noChangeAspect="1" noChangeArrowheads="1"/>
          </p:cNvPicPr>
          <p:nvPr/>
        </p:nvPicPr>
        <p:blipFill>
          <a:blip r:embed="rId9" cstate="print"/>
          <a:srcRect t="2231" r="57101" b="18966"/>
          <a:stretch>
            <a:fillRect/>
          </a:stretch>
        </p:blipFill>
        <p:spPr bwMode="auto">
          <a:xfrm>
            <a:off x="7829567" y="3143248"/>
            <a:ext cx="2428892" cy="3000396"/>
          </a:xfrm>
          <a:prstGeom prst="rect">
            <a:avLst/>
          </a:prstGeom>
          <a:noFill/>
        </p:spPr>
      </p:pic>
      <p:sp>
        <p:nvSpPr>
          <p:cNvPr id="91" name="직사각형 90"/>
          <p:cNvSpPr/>
          <p:nvPr/>
        </p:nvSpPr>
        <p:spPr>
          <a:xfrm>
            <a:off x="7787313" y="5262208"/>
            <a:ext cx="2286016" cy="1535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790655" y="4896226"/>
            <a:ext cx="2286016" cy="1535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7806769" y="3538904"/>
            <a:ext cx="2286016" cy="1535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14989" y="2357430"/>
            <a:ext cx="307183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" name="TextBox 92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94" name="TextBox 93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95" name="TextBox 94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97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98" name="직사각형 97"/>
          <p:cNvSpPr/>
          <p:nvPr/>
        </p:nvSpPr>
        <p:spPr>
          <a:xfrm>
            <a:off x="5472113" y="2696514"/>
            <a:ext cx="785818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DSW1</a:t>
            </a:r>
            <a:endParaRPr lang="en-US" altLang="ko-KR" sz="1600" b="1" dirty="0" smtClean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686691" y="3089916"/>
            <a:ext cx="2500330" cy="714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16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472113" y="1428736"/>
            <a:ext cx="4929221" cy="314327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TCP intercept</a:t>
            </a:r>
          </a:p>
        </p:txBody>
      </p:sp>
      <p:grpSp>
        <p:nvGrpSpPr>
          <p:cNvPr id="2" name="그룹 327"/>
          <p:cNvGrpSpPr/>
          <p:nvPr/>
        </p:nvGrpSpPr>
        <p:grpSpPr>
          <a:xfrm>
            <a:off x="400015" y="1571612"/>
            <a:ext cx="4890763" cy="4286280"/>
            <a:chOff x="3930868" y="2140857"/>
            <a:chExt cx="2939613" cy="2576286"/>
          </a:xfrm>
        </p:grpSpPr>
        <p:pic>
          <p:nvPicPr>
            <p:cNvPr id="276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2511022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119734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3728447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820" y="4337158"/>
              <a:ext cx="297278" cy="152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3593447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591" y="2871486"/>
              <a:ext cx="225745" cy="254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283553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487" y="355611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4" name="직선 연결선 283"/>
            <p:cNvCxnSpPr>
              <a:stCxn id="276" idx="3"/>
              <a:endCxn id="281" idx="1"/>
            </p:cNvCxnSpPr>
            <p:nvPr/>
          </p:nvCxnSpPr>
          <p:spPr>
            <a:xfrm>
              <a:off x="5083098" y="2587150"/>
              <a:ext cx="679493" cy="41174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직선 연결선 284"/>
            <p:cNvCxnSpPr>
              <a:stCxn id="277" idx="3"/>
              <a:endCxn id="280" idx="1"/>
            </p:cNvCxnSpPr>
            <p:nvPr/>
          </p:nvCxnSpPr>
          <p:spPr>
            <a:xfrm>
              <a:off x="5083098" y="3195862"/>
              <a:ext cx="679493" cy="524989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직선 연결선 285"/>
            <p:cNvCxnSpPr>
              <a:stCxn id="276" idx="3"/>
              <a:endCxn id="280" idx="1"/>
            </p:cNvCxnSpPr>
            <p:nvPr/>
          </p:nvCxnSpPr>
          <p:spPr>
            <a:xfrm>
              <a:off x="5083098" y="2587150"/>
              <a:ext cx="679493" cy="113370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직선 연결선 286"/>
            <p:cNvCxnSpPr>
              <a:stCxn id="277" idx="3"/>
              <a:endCxn id="281" idx="1"/>
            </p:cNvCxnSpPr>
            <p:nvPr/>
          </p:nvCxnSpPr>
          <p:spPr>
            <a:xfrm flipV="1">
              <a:off x="5083098" y="2998891"/>
              <a:ext cx="679493" cy="19697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직선 연결선 287"/>
            <p:cNvCxnSpPr>
              <a:stCxn id="278" idx="3"/>
              <a:endCxn id="281" idx="1"/>
            </p:cNvCxnSpPr>
            <p:nvPr/>
          </p:nvCxnSpPr>
          <p:spPr>
            <a:xfrm flipV="1">
              <a:off x="5083098" y="2998891"/>
              <a:ext cx="679493" cy="80568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직선 연결선 288"/>
            <p:cNvCxnSpPr>
              <a:stCxn id="278" idx="3"/>
              <a:endCxn id="280" idx="1"/>
            </p:cNvCxnSpPr>
            <p:nvPr/>
          </p:nvCxnSpPr>
          <p:spPr>
            <a:xfrm flipV="1">
              <a:off x="5083098" y="3720852"/>
              <a:ext cx="679493" cy="83723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직선 연결선 289"/>
            <p:cNvCxnSpPr>
              <a:stCxn id="279" idx="3"/>
              <a:endCxn id="281" idx="1"/>
            </p:cNvCxnSpPr>
            <p:nvPr/>
          </p:nvCxnSpPr>
          <p:spPr>
            <a:xfrm flipV="1">
              <a:off x="5083098" y="2998891"/>
              <a:ext cx="679493" cy="1414395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직선 연결선 290"/>
            <p:cNvCxnSpPr>
              <a:stCxn id="279" idx="3"/>
              <a:endCxn id="280" idx="1"/>
            </p:cNvCxnSpPr>
            <p:nvPr/>
          </p:nvCxnSpPr>
          <p:spPr>
            <a:xfrm flipV="1">
              <a:off x="5083098" y="3720852"/>
              <a:ext cx="679493" cy="69243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직선 연결선 291"/>
            <p:cNvCxnSpPr/>
            <p:nvPr/>
          </p:nvCxnSpPr>
          <p:spPr>
            <a:xfrm flipV="1">
              <a:off x="5922191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직선 연결선 292"/>
            <p:cNvCxnSpPr/>
            <p:nvPr/>
          </p:nvCxnSpPr>
          <p:spPr>
            <a:xfrm flipV="1">
              <a:off x="5852846" y="3126123"/>
              <a:ext cx="0" cy="46715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직선 연결선 293"/>
            <p:cNvCxnSpPr>
              <a:stCxn id="282" idx="1"/>
              <a:endCxn id="281" idx="3"/>
            </p:cNvCxnSpPr>
            <p:nvPr/>
          </p:nvCxnSpPr>
          <p:spPr>
            <a:xfrm flipH="1" flipV="1">
              <a:off x="5988336" y="2998891"/>
              <a:ext cx="581152" cy="651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직선 연결선 294"/>
            <p:cNvCxnSpPr>
              <a:stCxn id="283" idx="1"/>
              <a:endCxn id="280" idx="3"/>
            </p:cNvCxnSpPr>
            <p:nvPr/>
          </p:nvCxnSpPr>
          <p:spPr>
            <a:xfrm flipH="1" flipV="1">
              <a:off x="5988336" y="3720852"/>
              <a:ext cx="581152" cy="513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그룹 295"/>
            <p:cNvGrpSpPr/>
            <p:nvPr/>
          </p:nvGrpSpPr>
          <p:grpSpPr>
            <a:xfrm>
              <a:off x="3930868" y="2238992"/>
              <a:ext cx="544060" cy="272030"/>
              <a:chOff x="1008187" y="1124744"/>
              <a:chExt cx="1008112" cy="504056"/>
            </a:xfrm>
          </p:grpSpPr>
          <p:pic>
            <p:nvPicPr>
              <p:cNvPr id="32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그룹 296"/>
            <p:cNvGrpSpPr/>
            <p:nvPr/>
          </p:nvGrpSpPr>
          <p:grpSpPr>
            <a:xfrm>
              <a:off x="3930868" y="2588745"/>
              <a:ext cx="544060" cy="272030"/>
              <a:chOff x="1008187" y="1124744"/>
              <a:chExt cx="1008112" cy="504056"/>
            </a:xfrm>
          </p:grpSpPr>
          <p:pic>
            <p:nvPicPr>
              <p:cNvPr id="32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5" name="그룹 297"/>
            <p:cNvGrpSpPr/>
            <p:nvPr/>
          </p:nvGrpSpPr>
          <p:grpSpPr>
            <a:xfrm>
              <a:off x="3930868" y="2899637"/>
              <a:ext cx="544060" cy="272030"/>
              <a:chOff x="1008187" y="1124744"/>
              <a:chExt cx="1008112" cy="504056"/>
            </a:xfrm>
          </p:grpSpPr>
          <p:pic>
            <p:nvPicPr>
              <p:cNvPr id="32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298"/>
            <p:cNvGrpSpPr/>
            <p:nvPr/>
          </p:nvGrpSpPr>
          <p:grpSpPr>
            <a:xfrm>
              <a:off x="3930868" y="3249390"/>
              <a:ext cx="544060" cy="272030"/>
              <a:chOff x="1008187" y="1124744"/>
              <a:chExt cx="1008112" cy="504056"/>
            </a:xfrm>
          </p:grpSpPr>
          <p:pic>
            <p:nvPicPr>
              <p:cNvPr id="32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2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299"/>
            <p:cNvGrpSpPr/>
            <p:nvPr/>
          </p:nvGrpSpPr>
          <p:grpSpPr>
            <a:xfrm>
              <a:off x="3930868" y="3638005"/>
              <a:ext cx="544060" cy="272030"/>
              <a:chOff x="1008187" y="1124744"/>
              <a:chExt cx="1008112" cy="504056"/>
            </a:xfrm>
          </p:grpSpPr>
          <p:pic>
            <p:nvPicPr>
              <p:cNvPr id="31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00"/>
            <p:cNvGrpSpPr/>
            <p:nvPr/>
          </p:nvGrpSpPr>
          <p:grpSpPr>
            <a:xfrm>
              <a:off x="3930868" y="4026619"/>
              <a:ext cx="544060" cy="272030"/>
              <a:chOff x="1008187" y="1124744"/>
              <a:chExt cx="1008112" cy="504056"/>
            </a:xfrm>
          </p:grpSpPr>
          <p:pic>
            <p:nvPicPr>
              <p:cNvPr id="31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01"/>
            <p:cNvGrpSpPr/>
            <p:nvPr/>
          </p:nvGrpSpPr>
          <p:grpSpPr>
            <a:xfrm>
              <a:off x="3930868" y="4415234"/>
              <a:ext cx="544060" cy="272030"/>
              <a:chOff x="1008187" y="1124744"/>
              <a:chExt cx="1008112" cy="504056"/>
            </a:xfrm>
          </p:grpSpPr>
          <p:pic>
            <p:nvPicPr>
              <p:cNvPr id="31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1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cxnSp>
          <p:nvCxnSpPr>
            <p:cNvPr id="303" name="직선 연결선 302"/>
            <p:cNvCxnSpPr>
              <a:stCxn id="276" idx="1"/>
              <a:endCxn id="327" idx="3"/>
            </p:cNvCxnSpPr>
            <p:nvPr/>
          </p:nvCxnSpPr>
          <p:spPr>
            <a:xfrm flipH="1" flipV="1">
              <a:off x="4474928" y="2375007"/>
              <a:ext cx="310892" cy="2121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직선 연결선 303"/>
            <p:cNvCxnSpPr>
              <a:stCxn id="276" idx="1"/>
              <a:endCxn id="325" idx="3"/>
            </p:cNvCxnSpPr>
            <p:nvPr/>
          </p:nvCxnSpPr>
          <p:spPr>
            <a:xfrm flipH="1">
              <a:off x="4474928" y="2587150"/>
              <a:ext cx="310892" cy="1376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직선 연결선 304"/>
            <p:cNvCxnSpPr>
              <a:stCxn id="277" idx="1"/>
              <a:endCxn id="323" idx="3"/>
            </p:cNvCxnSpPr>
            <p:nvPr/>
          </p:nvCxnSpPr>
          <p:spPr>
            <a:xfrm flipH="1" flipV="1">
              <a:off x="4474928" y="3035652"/>
              <a:ext cx="310892" cy="16021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직선 연결선 305"/>
            <p:cNvCxnSpPr>
              <a:stCxn id="277" idx="1"/>
              <a:endCxn id="321" idx="3"/>
            </p:cNvCxnSpPr>
            <p:nvPr/>
          </p:nvCxnSpPr>
          <p:spPr>
            <a:xfrm flipH="1">
              <a:off x="4474928" y="3195862"/>
              <a:ext cx="310892" cy="18954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직선 연결선 306"/>
            <p:cNvCxnSpPr>
              <a:stCxn id="278" idx="1"/>
              <a:endCxn id="319" idx="3"/>
            </p:cNvCxnSpPr>
            <p:nvPr/>
          </p:nvCxnSpPr>
          <p:spPr>
            <a:xfrm flipH="1" flipV="1">
              <a:off x="4474928" y="3774020"/>
              <a:ext cx="310892" cy="3055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직선 연결선 307"/>
            <p:cNvCxnSpPr>
              <a:stCxn id="279" idx="1"/>
              <a:endCxn id="315" idx="3"/>
            </p:cNvCxnSpPr>
            <p:nvPr/>
          </p:nvCxnSpPr>
          <p:spPr>
            <a:xfrm flipH="1">
              <a:off x="4474928" y="4413286"/>
              <a:ext cx="310892" cy="13796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직선 연결선 308"/>
            <p:cNvCxnSpPr>
              <a:stCxn id="278" idx="1"/>
              <a:endCxn id="317" idx="3"/>
            </p:cNvCxnSpPr>
            <p:nvPr/>
          </p:nvCxnSpPr>
          <p:spPr>
            <a:xfrm flipH="1">
              <a:off x="4474928" y="3804574"/>
              <a:ext cx="310892" cy="35806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2140857"/>
              <a:ext cx="272030" cy="272030"/>
            </a:xfrm>
            <a:prstGeom prst="rect">
              <a:avLst/>
            </a:prstGeom>
            <a:noFill/>
          </p:spPr>
        </p:pic>
        <p:cxnSp>
          <p:nvCxnSpPr>
            <p:cNvPr id="311" name="직선 연결선 310"/>
            <p:cNvCxnSpPr>
              <a:stCxn id="281" idx="0"/>
              <a:endCxn id="310" idx="2"/>
            </p:cNvCxnSpPr>
            <p:nvPr/>
          </p:nvCxnSpPr>
          <p:spPr>
            <a:xfrm flipH="1" flipV="1">
              <a:off x="5867083" y="2412887"/>
              <a:ext cx="8381" cy="45859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직선 연결선 311"/>
            <p:cNvCxnSpPr>
              <a:stCxn id="313" idx="0"/>
              <a:endCxn id="280" idx="2"/>
            </p:cNvCxnSpPr>
            <p:nvPr/>
          </p:nvCxnSpPr>
          <p:spPr>
            <a:xfrm flipV="1">
              <a:off x="5867083" y="3848256"/>
              <a:ext cx="8381" cy="59685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31068" y="4445113"/>
              <a:ext cx="272030" cy="272030"/>
            </a:xfrm>
            <a:prstGeom prst="rect">
              <a:avLst/>
            </a:prstGeom>
            <a:noFill/>
          </p:spPr>
        </p:pic>
      </p:grpSp>
      <p:sp>
        <p:nvSpPr>
          <p:cNvPr id="69" name="TextBox 74"/>
          <p:cNvSpPr txBox="1"/>
          <p:nvPr/>
        </p:nvSpPr>
        <p:spPr>
          <a:xfrm>
            <a:off x="1757337" y="216413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  <a:endParaRPr lang="ko-KR" altLang="en-US" sz="1400" b="1"/>
          </a:p>
        </p:txBody>
      </p:sp>
      <p:sp>
        <p:nvSpPr>
          <p:cNvPr id="70" name="TextBox 75"/>
          <p:cNvSpPr txBox="1"/>
          <p:nvPr/>
        </p:nvSpPr>
        <p:spPr>
          <a:xfrm>
            <a:off x="1757337" y="319266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  <a:endParaRPr lang="ko-KR" altLang="en-US" sz="1400" b="1"/>
          </a:p>
        </p:txBody>
      </p:sp>
      <p:sp>
        <p:nvSpPr>
          <p:cNvPr id="71" name="TextBox 76"/>
          <p:cNvSpPr txBox="1"/>
          <p:nvPr/>
        </p:nvSpPr>
        <p:spPr>
          <a:xfrm>
            <a:off x="1771631" y="421481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  <a:endParaRPr lang="ko-KR" altLang="en-US" sz="1400" b="1"/>
          </a:p>
        </p:txBody>
      </p:sp>
      <p:sp>
        <p:nvSpPr>
          <p:cNvPr id="72" name="TextBox 77"/>
          <p:cNvSpPr txBox="1"/>
          <p:nvPr/>
        </p:nvSpPr>
        <p:spPr>
          <a:xfrm>
            <a:off x="1771631" y="52149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SW4</a:t>
            </a:r>
            <a:endParaRPr lang="ko-KR" altLang="en-US" sz="1400" b="1"/>
          </a:p>
        </p:txBody>
      </p:sp>
      <p:pic>
        <p:nvPicPr>
          <p:cNvPr id="2050" name="Picture 2" descr="C:\Users\Administrator\Downloads\R1 tcp intercept.PNG"/>
          <p:cNvPicPr>
            <a:picLocks noChangeAspect="1" noChangeArrowheads="1"/>
          </p:cNvPicPr>
          <p:nvPr/>
        </p:nvPicPr>
        <p:blipFill>
          <a:blip r:embed="rId6" cstate="print"/>
          <a:srcRect t="11047"/>
          <a:stretch>
            <a:fillRect/>
          </a:stretch>
        </p:blipFill>
        <p:spPr bwMode="auto">
          <a:xfrm>
            <a:off x="5757865" y="1785926"/>
            <a:ext cx="4214842" cy="2286016"/>
          </a:xfrm>
          <a:prstGeom prst="rect">
            <a:avLst/>
          </a:prstGeom>
          <a:noFill/>
        </p:spPr>
      </p:pic>
      <p:sp>
        <p:nvSpPr>
          <p:cNvPr id="75" name="TextBox 74"/>
          <p:cNvSpPr txBox="1"/>
          <p:nvPr/>
        </p:nvSpPr>
        <p:spPr>
          <a:xfrm>
            <a:off x="3328973" y="2835471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  <a:endParaRPr lang="ko-KR" altLang="en-US" sz="1400" b="1"/>
          </a:p>
        </p:txBody>
      </p:sp>
      <p:sp>
        <p:nvSpPr>
          <p:cNvPr id="76" name="TextBox 75"/>
          <p:cNvSpPr txBox="1"/>
          <p:nvPr/>
        </p:nvSpPr>
        <p:spPr>
          <a:xfrm>
            <a:off x="4757733" y="2857496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/>
          </a:p>
        </p:txBody>
      </p:sp>
      <p:sp>
        <p:nvSpPr>
          <p:cNvPr id="80" name="TextBox 79"/>
          <p:cNvSpPr txBox="1"/>
          <p:nvPr/>
        </p:nvSpPr>
        <p:spPr>
          <a:xfrm>
            <a:off x="4764352" y="40610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/>
          </a:p>
        </p:txBody>
      </p:sp>
      <p:sp>
        <p:nvSpPr>
          <p:cNvPr id="81" name="TextBox 74"/>
          <p:cNvSpPr txBox="1"/>
          <p:nvPr/>
        </p:nvSpPr>
        <p:spPr>
          <a:xfrm>
            <a:off x="3328973" y="4071942"/>
            <a:ext cx="827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  <a:endParaRPr lang="ko-KR" altLang="en-US" sz="1400" b="1"/>
          </a:p>
        </p:txBody>
      </p:sp>
      <p:sp>
        <p:nvSpPr>
          <p:cNvPr id="73" name="직사각형 72"/>
          <p:cNvSpPr/>
          <p:nvPr/>
        </p:nvSpPr>
        <p:spPr>
          <a:xfrm>
            <a:off x="5760715" y="2492896"/>
            <a:ext cx="4248472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688707" y="1340768"/>
            <a:ext cx="15841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Watching</a:t>
            </a:r>
            <a:r>
              <a:rPr lang="en-US" altLang="ko-KR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832723" y="5229200"/>
            <a:ext cx="4104456" cy="98488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sz="2000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GW</a:t>
            </a:r>
            <a:r>
              <a:rPr lang="ko-KR" altLang="en-US" sz="2000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를 통해 공격이 들어왔을 시 </a:t>
            </a:r>
            <a:endParaRPr lang="en-US" altLang="ko-KR" sz="2000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sz="2000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</a:t>
            </a:r>
            <a:r>
              <a:rPr lang="ko-KR" altLang="en-US" sz="2000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중간 차단 역할</a:t>
            </a:r>
            <a:endParaRPr lang="en-US" altLang="ko-KR" sz="2000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17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472114" y="1428736"/>
            <a:ext cx="4929221" cy="378621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[Router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Gateway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이중화 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6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68" y="2962806"/>
            <a:ext cx="419560" cy="4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직선 연결선 79"/>
          <p:cNvCxnSpPr>
            <a:stCxn id="76" idx="1"/>
          </p:cNvCxnSpPr>
          <p:nvPr/>
        </p:nvCxnSpPr>
        <p:spPr>
          <a:xfrm flipH="1" flipV="1">
            <a:off x="4364175" y="2763977"/>
            <a:ext cx="527593" cy="435619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76" idx="1"/>
          </p:cNvCxnSpPr>
          <p:nvPr/>
        </p:nvCxnSpPr>
        <p:spPr>
          <a:xfrm flipH="1">
            <a:off x="4364175" y="3199595"/>
            <a:ext cx="527593" cy="56881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7" y="2095093"/>
            <a:ext cx="420405" cy="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7" y="2955923"/>
            <a:ext cx="420405" cy="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7" y="3816754"/>
            <a:ext cx="420405" cy="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7" y="4677582"/>
            <a:ext cx="420405" cy="2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29" y="3625839"/>
            <a:ext cx="319245" cy="3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29" y="2604855"/>
            <a:ext cx="319245" cy="3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28" y="2554009"/>
            <a:ext cx="425660" cy="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628" y="3573045"/>
            <a:ext cx="425660" cy="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직선 연결선 283"/>
          <p:cNvCxnSpPr>
            <a:stCxn id="276" idx="3"/>
            <a:endCxn id="281" idx="1"/>
          </p:cNvCxnSpPr>
          <p:nvPr/>
        </p:nvCxnSpPr>
        <p:spPr>
          <a:xfrm>
            <a:off x="1886602" y="2202752"/>
            <a:ext cx="960927" cy="58227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직선 연결선 284"/>
          <p:cNvCxnSpPr>
            <a:stCxn id="277" idx="3"/>
            <a:endCxn id="280" idx="1"/>
          </p:cNvCxnSpPr>
          <p:nvPr/>
        </p:nvCxnSpPr>
        <p:spPr>
          <a:xfrm>
            <a:off x="1886602" y="3063581"/>
            <a:ext cx="960927" cy="74243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직선 연결선 285"/>
          <p:cNvCxnSpPr>
            <a:stCxn id="276" idx="3"/>
            <a:endCxn id="280" idx="1"/>
          </p:cNvCxnSpPr>
          <p:nvPr/>
        </p:nvCxnSpPr>
        <p:spPr>
          <a:xfrm>
            <a:off x="1886602" y="2202752"/>
            <a:ext cx="960927" cy="160326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277" idx="3"/>
            <a:endCxn id="281" idx="1"/>
          </p:cNvCxnSpPr>
          <p:nvPr/>
        </p:nvCxnSpPr>
        <p:spPr>
          <a:xfrm flipV="1">
            <a:off x="1886602" y="2785028"/>
            <a:ext cx="960927" cy="27855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직선 연결선 287"/>
          <p:cNvCxnSpPr>
            <a:stCxn id="278" idx="3"/>
            <a:endCxn id="281" idx="1"/>
          </p:cNvCxnSpPr>
          <p:nvPr/>
        </p:nvCxnSpPr>
        <p:spPr>
          <a:xfrm flipV="1">
            <a:off x="1886602" y="2785028"/>
            <a:ext cx="960927" cy="113938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직선 연결선 288"/>
          <p:cNvCxnSpPr>
            <a:stCxn id="278" idx="3"/>
            <a:endCxn id="280" idx="1"/>
          </p:cNvCxnSpPr>
          <p:nvPr/>
        </p:nvCxnSpPr>
        <p:spPr>
          <a:xfrm flipV="1">
            <a:off x="1886602" y="3806013"/>
            <a:ext cx="960927" cy="11840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직선 연결선 289"/>
          <p:cNvCxnSpPr>
            <a:stCxn id="279" idx="3"/>
            <a:endCxn id="281" idx="1"/>
          </p:cNvCxnSpPr>
          <p:nvPr/>
        </p:nvCxnSpPr>
        <p:spPr>
          <a:xfrm flipV="1">
            <a:off x="1886602" y="2785028"/>
            <a:ext cx="960927" cy="2000212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279" idx="3"/>
            <a:endCxn id="280" idx="1"/>
          </p:cNvCxnSpPr>
          <p:nvPr/>
        </p:nvCxnSpPr>
        <p:spPr>
          <a:xfrm flipV="1">
            <a:off x="1886602" y="3806013"/>
            <a:ext cx="960927" cy="97922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직선 연결선 291"/>
          <p:cNvCxnSpPr/>
          <p:nvPr/>
        </p:nvCxnSpPr>
        <p:spPr>
          <a:xfrm flipV="1">
            <a:off x="3073233" y="2964958"/>
            <a:ext cx="0" cy="66063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V="1">
            <a:off x="2975166" y="2964958"/>
            <a:ext cx="0" cy="66063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직선 연결선 293"/>
          <p:cNvCxnSpPr>
            <a:stCxn id="282" idx="1"/>
            <a:endCxn id="281" idx="3"/>
          </p:cNvCxnSpPr>
          <p:nvPr/>
        </p:nvCxnSpPr>
        <p:spPr>
          <a:xfrm flipH="1" flipV="1">
            <a:off x="3166774" y="2785028"/>
            <a:ext cx="821855" cy="921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283" idx="1"/>
            <a:endCxn id="280" idx="3"/>
          </p:cNvCxnSpPr>
          <p:nvPr/>
        </p:nvCxnSpPr>
        <p:spPr>
          <a:xfrm flipH="1" flipV="1">
            <a:off x="3166774" y="3806013"/>
            <a:ext cx="821855" cy="726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295"/>
          <p:cNvGrpSpPr/>
          <p:nvPr/>
        </p:nvGrpSpPr>
        <p:grpSpPr>
          <a:xfrm>
            <a:off x="257139" y="1710393"/>
            <a:ext cx="769400" cy="384700"/>
            <a:chOff x="1008187" y="1124744"/>
            <a:chExt cx="1008112" cy="504056"/>
          </a:xfrm>
        </p:grpSpPr>
        <p:pic>
          <p:nvPicPr>
            <p:cNvPr id="32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296"/>
          <p:cNvGrpSpPr/>
          <p:nvPr/>
        </p:nvGrpSpPr>
        <p:grpSpPr>
          <a:xfrm>
            <a:off x="257139" y="2205007"/>
            <a:ext cx="769400" cy="384700"/>
            <a:chOff x="1008187" y="1124744"/>
            <a:chExt cx="1008112" cy="504056"/>
          </a:xfrm>
        </p:grpSpPr>
        <p:pic>
          <p:nvPicPr>
            <p:cNvPr id="32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297"/>
          <p:cNvGrpSpPr/>
          <p:nvPr/>
        </p:nvGrpSpPr>
        <p:grpSpPr>
          <a:xfrm>
            <a:off x="257139" y="2644665"/>
            <a:ext cx="769400" cy="384700"/>
            <a:chOff x="1008187" y="1124744"/>
            <a:chExt cx="1008112" cy="504056"/>
          </a:xfrm>
        </p:grpSpPr>
        <p:pic>
          <p:nvPicPr>
            <p:cNvPr id="32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4" name="그룹 298"/>
          <p:cNvGrpSpPr/>
          <p:nvPr/>
        </p:nvGrpSpPr>
        <p:grpSpPr>
          <a:xfrm>
            <a:off x="257139" y="3139280"/>
            <a:ext cx="769400" cy="384700"/>
            <a:chOff x="1008187" y="1124744"/>
            <a:chExt cx="1008112" cy="504056"/>
          </a:xfrm>
        </p:grpSpPr>
        <p:pic>
          <p:nvPicPr>
            <p:cNvPr id="32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2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5" name="그룹 299"/>
          <p:cNvGrpSpPr/>
          <p:nvPr/>
        </p:nvGrpSpPr>
        <p:grpSpPr>
          <a:xfrm>
            <a:off x="257139" y="3688852"/>
            <a:ext cx="769400" cy="384700"/>
            <a:chOff x="1008187" y="1124744"/>
            <a:chExt cx="1008112" cy="504056"/>
          </a:xfrm>
        </p:grpSpPr>
        <p:pic>
          <p:nvPicPr>
            <p:cNvPr id="3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6" name="그룹 300"/>
          <p:cNvGrpSpPr/>
          <p:nvPr/>
        </p:nvGrpSpPr>
        <p:grpSpPr>
          <a:xfrm>
            <a:off x="257139" y="4238423"/>
            <a:ext cx="769400" cy="384700"/>
            <a:chOff x="1008187" y="1124744"/>
            <a:chExt cx="1008112" cy="504056"/>
          </a:xfrm>
        </p:grpSpPr>
        <p:pic>
          <p:nvPicPr>
            <p:cNvPr id="3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7" name="그룹 301"/>
          <p:cNvGrpSpPr/>
          <p:nvPr/>
        </p:nvGrpSpPr>
        <p:grpSpPr>
          <a:xfrm>
            <a:off x="257139" y="4787996"/>
            <a:ext cx="769400" cy="384700"/>
            <a:chOff x="1008187" y="1124744"/>
            <a:chExt cx="1008112" cy="504056"/>
          </a:xfrm>
        </p:grpSpPr>
        <p:pic>
          <p:nvPicPr>
            <p:cNvPr id="3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03" name="직선 연결선 302"/>
          <p:cNvCxnSpPr>
            <a:stCxn id="276" idx="1"/>
            <a:endCxn id="327" idx="3"/>
          </p:cNvCxnSpPr>
          <p:nvPr/>
        </p:nvCxnSpPr>
        <p:spPr>
          <a:xfrm flipH="1" flipV="1">
            <a:off x="1026539" y="1902743"/>
            <a:ext cx="439658" cy="300009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직선 연결선 303"/>
          <p:cNvCxnSpPr>
            <a:stCxn id="276" idx="1"/>
            <a:endCxn id="325" idx="3"/>
          </p:cNvCxnSpPr>
          <p:nvPr/>
        </p:nvCxnSpPr>
        <p:spPr>
          <a:xfrm flipH="1">
            <a:off x="1026539" y="2202752"/>
            <a:ext cx="439658" cy="19460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직선 연결선 304"/>
          <p:cNvCxnSpPr>
            <a:stCxn id="277" idx="1"/>
            <a:endCxn id="323" idx="3"/>
          </p:cNvCxnSpPr>
          <p:nvPr/>
        </p:nvCxnSpPr>
        <p:spPr>
          <a:xfrm flipH="1" flipV="1">
            <a:off x="1026539" y="2837015"/>
            <a:ext cx="439658" cy="22656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직선 연결선 305"/>
          <p:cNvCxnSpPr>
            <a:stCxn id="277" idx="1"/>
            <a:endCxn id="321" idx="3"/>
          </p:cNvCxnSpPr>
          <p:nvPr/>
        </p:nvCxnSpPr>
        <p:spPr>
          <a:xfrm flipH="1">
            <a:off x="1026539" y="3063581"/>
            <a:ext cx="439658" cy="26804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직선 연결선 306"/>
          <p:cNvCxnSpPr>
            <a:stCxn id="278" idx="1"/>
            <a:endCxn id="319" idx="3"/>
          </p:cNvCxnSpPr>
          <p:nvPr/>
        </p:nvCxnSpPr>
        <p:spPr>
          <a:xfrm flipH="1" flipV="1">
            <a:off x="1026539" y="3881202"/>
            <a:ext cx="439658" cy="4321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직선 연결선 307"/>
          <p:cNvCxnSpPr>
            <a:stCxn id="279" idx="1"/>
            <a:endCxn id="315" idx="3"/>
          </p:cNvCxnSpPr>
          <p:nvPr/>
        </p:nvCxnSpPr>
        <p:spPr>
          <a:xfrm flipH="1">
            <a:off x="1026539" y="4785241"/>
            <a:ext cx="439658" cy="19510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직선 연결선 308"/>
          <p:cNvCxnSpPr>
            <a:stCxn id="278" idx="1"/>
            <a:endCxn id="317" idx="3"/>
          </p:cNvCxnSpPr>
          <p:nvPr/>
        </p:nvCxnSpPr>
        <p:spPr>
          <a:xfrm flipH="1">
            <a:off x="1026539" y="3924411"/>
            <a:ext cx="439658" cy="50636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2950" y="1571612"/>
            <a:ext cx="384700" cy="384700"/>
          </a:xfrm>
          <a:prstGeom prst="rect">
            <a:avLst/>
          </a:prstGeom>
          <a:noFill/>
        </p:spPr>
      </p:pic>
      <p:cxnSp>
        <p:nvCxnSpPr>
          <p:cNvPr id="311" name="직선 연결선 310"/>
          <p:cNvCxnSpPr>
            <a:stCxn id="281" idx="0"/>
            <a:endCxn id="310" idx="2"/>
          </p:cNvCxnSpPr>
          <p:nvPr/>
        </p:nvCxnSpPr>
        <p:spPr>
          <a:xfrm flipH="1" flipV="1">
            <a:off x="2995300" y="1956312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2" name="직선 연결선 311"/>
          <p:cNvCxnSpPr>
            <a:stCxn id="313" idx="0"/>
            <a:endCxn id="280" idx="2"/>
          </p:cNvCxnSpPr>
          <p:nvPr/>
        </p:nvCxnSpPr>
        <p:spPr>
          <a:xfrm flipV="1">
            <a:off x="2995300" y="3986185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02950" y="4830250"/>
            <a:ext cx="384700" cy="384700"/>
          </a:xfrm>
          <a:prstGeom prst="rect">
            <a:avLst/>
          </a:prstGeom>
          <a:noFill/>
        </p:spPr>
      </p:pic>
      <p:sp>
        <p:nvSpPr>
          <p:cNvPr id="77" name="TextBox 76"/>
          <p:cNvSpPr txBox="1"/>
          <p:nvPr/>
        </p:nvSpPr>
        <p:spPr>
          <a:xfrm>
            <a:off x="3900477" y="2643182"/>
            <a:ext cx="735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3900477" y="3643314"/>
            <a:ext cx="73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  <a:endParaRPr lang="ko-KR" altLang="en-US" sz="14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4822890" y="3071810"/>
            <a:ext cx="79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KR-1</a:t>
            </a:r>
            <a:endParaRPr lang="ko-KR" altLang="en-US" sz="1400" b="1" dirty="0"/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6" cstate="print"/>
          <a:srcRect t="9804"/>
          <a:stretch>
            <a:fillRect/>
          </a:stretch>
        </p:blipFill>
        <p:spPr bwMode="auto">
          <a:xfrm>
            <a:off x="5607529" y="1700808"/>
            <a:ext cx="4667884" cy="118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7" cstate="print"/>
          <a:srcRect t="16653"/>
          <a:stretch>
            <a:fillRect/>
          </a:stretch>
        </p:blipFill>
        <p:spPr bwMode="auto">
          <a:xfrm>
            <a:off x="5593212" y="3717032"/>
            <a:ext cx="4736685" cy="118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83" y="3020545"/>
            <a:ext cx="425660" cy="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3384451" y="3118749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/>
              <a:t>가상 </a:t>
            </a:r>
            <a:r>
              <a:rPr lang="ko-KR" altLang="en-US" sz="1200" b="1" dirty="0" err="1" smtClean="0"/>
              <a:t>라우터</a:t>
            </a:r>
            <a:endParaRPr lang="ko-KR" altLang="en-US" sz="12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096419" y="227687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장애 발생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Users\Administrator\Desktop\cancel-1294426_128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84451" y="2661851"/>
            <a:ext cx="379033" cy="240110"/>
          </a:xfrm>
          <a:prstGeom prst="rect">
            <a:avLst/>
          </a:prstGeom>
          <a:noFill/>
        </p:spPr>
      </p:pic>
      <p:sp>
        <p:nvSpPr>
          <p:cNvPr id="74" name="오른쪽 화살표 73"/>
          <p:cNvSpPr/>
          <p:nvPr/>
        </p:nvSpPr>
        <p:spPr>
          <a:xfrm rot="3781823">
            <a:off x="3932560" y="3422008"/>
            <a:ext cx="286410" cy="2419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04531" y="329601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권한 부여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40435" y="2924944"/>
            <a:ext cx="179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192.168.11.252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83" name="Picture 2" descr="C:\Users\Administrator\Desktop\lett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6139" y="1340768"/>
            <a:ext cx="451829" cy="281665"/>
          </a:xfrm>
          <a:prstGeom prst="rect">
            <a:avLst/>
          </a:prstGeom>
          <a:noFill/>
        </p:spPr>
      </p:pic>
      <p:sp>
        <p:nvSpPr>
          <p:cNvPr id="85" name="직사각형 84"/>
          <p:cNvSpPr/>
          <p:nvPr/>
        </p:nvSpPr>
        <p:spPr>
          <a:xfrm>
            <a:off x="5544691" y="3933056"/>
            <a:ext cx="468052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/>
          <p:nvPr/>
        </p:nvCxnSpPr>
        <p:spPr>
          <a:xfrm flipH="1" flipV="1">
            <a:off x="1025516" y="1903015"/>
            <a:ext cx="439658" cy="300009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1883405" y="2204864"/>
            <a:ext cx="960927" cy="582277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V="1">
            <a:off x="2977342" y="2963700"/>
            <a:ext cx="0" cy="660637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 flipH="1" flipV="1">
            <a:off x="3163599" y="3805666"/>
            <a:ext cx="821855" cy="7263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4375937" y="3188037"/>
            <a:ext cx="527593" cy="568813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18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544691" y="1484784"/>
            <a:ext cx="15841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GW1</a:t>
            </a:r>
            <a:r>
              <a:rPr lang="en-US" altLang="ko-KR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544691" y="3284984"/>
            <a:ext cx="15841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GW2</a:t>
            </a:r>
            <a:r>
              <a:rPr lang="en-US" altLang="ko-KR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haroni" pitchFamily="2" charset="-79"/>
                <a:cs typeface="Aharoni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67539E-6 -4.44444E-6 L 0.07998 0.07338 " pathEditMode="relative" ptsTypes="AA">
                                      <p:cBhvr>
                                        <p:cTn id="2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98 0.07339 L 0.2267 0.15741 " pathEditMode="relative" ptsTypes="AA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7 0.15741 L 0.22582 0.3155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82 0.31551 L 0.32594 0.31551 " pathEditMode="relative" ptsTypes="AA">
                                      <p:cBhvr>
                                        <p:cTn id="5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594 0.31551 L 0.39253 0.2 " pathEditMode="relative" ptsTypes="AA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4" grpId="0" animBg="1"/>
      <p:bldP spid="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472114" y="1428736"/>
            <a:ext cx="4929221" cy="42862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[GW1,2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LLQ</a:t>
            </a:r>
          </a:p>
        </p:txBody>
      </p:sp>
      <p:grpSp>
        <p:nvGrpSpPr>
          <p:cNvPr id="2" name="그룹 84"/>
          <p:cNvGrpSpPr/>
          <p:nvPr/>
        </p:nvGrpSpPr>
        <p:grpSpPr>
          <a:xfrm>
            <a:off x="257139" y="1571612"/>
            <a:ext cx="5364131" cy="3643338"/>
            <a:chOff x="257139" y="1571612"/>
            <a:chExt cx="5364131" cy="3643338"/>
          </a:xfrm>
        </p:grpSpPr>
        <p:grpSp>
          <p:nvGrpSpPr>
            <p:cNvPr id="3" name="그룹 82"/>
            <p:cNvGrpSpPr/>
            <p:nvPr/>
          </p:nvGrpSpPr>
          <p:grpSpPr>
            <a:xfrm>
              <a:off x="257139" y="1571612"/>
              <a:ext cx="5054189" cy="3643338"/>
              <a:chOff x="257139" y="2000240"/>
              <a:chExt cx="5450596" cy="3929090"/>
            </a:xfrm>
          </p:grpSpPr>
          <p:grpSp>
            <p:nvGrpSpPr>
              <p:cNvPr id="4" name="그룹 81"/>
              <p:cNvGrpSpPr/>
              <p:nvPr/>
            </p:nvGrpSpPr>
            <p:grpSpPr>
              <a:xfrm>
                <a:off x="4686295" y="3286124"/>
                <a:ext cx="1021440" cy="1083210"/>
                <a:chOff x="4236359" y="1643285"/>
                <a:chExt cx="679492" cy="720583"/>
              </a:xfrm>
            </p:grpSpPr>
            <p:pic>
              <p:nvPicPr>
                <p:cNvPr id="76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4857" y="1785926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0" name="직선 연결선 79"/>
                <p:cNvCxnSpPr>
                  <a:stCxn id="76" idx="1"/>
                </p:cNvCxnSpPr>
                <p:nvPr/>
              </p:nvCxnSpPr>
              <p:spPr>
                <a:xfrm flipH="1" flipV="1">
                  <a:off x="4236359" y="1643285"/>
                  <a:ext cx="378498" cy="31251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/>
                <p:cNvCxnSpPr>
                  <a:stCxn id="76" idx="1"/>
                </p:cNvCxnSpPr>
                <p:nvPr/>
              </p:nvCxnSpPr>
              <p:spPr>
                <a:xfrm flipH="1">
                  <a:off x="4236359" y="1955799"/>
                  <a:ext cx="378498" cy="40806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그룹 74"/>
              <p:cNvGrpSpPr/>
              <p:nvPr/>
            </p:nvGrpSpPr>
            <p:grpSpPr>
              <a:xfrm>
                <a:off x="257139" y="2000240"/>
                <a:ext cx="4793585" cy="3929090"/>
                <a:chOff x="400015" y="1571612"/>
                <a:chExt cx="5229365" cy="4286280"/>
              </a:xfrm>
            </p:grpSpPr>
            <p:grpSp>
              <p:nvGrpSpPr>
                <p:cNvPr id="8" name="그룹 327"/>
                <p:cNvGrpSpPr/>
                <p:nvPr/>
              </p:nvGrpSpPr>
              <p:grpSpPr>
                <a:xfrm>
                  <a:off x="400015" y="1571612"/>
                  <a:ext cx="4890763" cy="4286280"/>
                  <a:chOff x="3930868" y="2140857"/>
                  <a:chExt cx="2939613" cy="2576286"/>
                </a:xfrm>
              </p:grpSpPr>
              <p:pic>
                <p:nvPicPr>
                  <p:cNvPr id="276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2511022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7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119734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728447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9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4337158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3593447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1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2871486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2835532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3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3556115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84" name="직선 연결선 283"/>
                  <p:cNvCxnSpPr>
                    <a:stCxn id="276" idx="3"/>
                    <a:endCxn id="281" idx="1"/>
                  </p:cNvCxnSpPr>
                  <p:nvPr/>
                </p:nvCxnSpPr>
                <p:spPr>
                  <a:xfrm>
                    <a:off x="5083098" y="2587150"/>
                    <a:ext cx="679493" cy="41174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직선 연결선 284"/>
                  <p:cNvCxnSpPr>
                    <a:stCxn id="277" idx="3"/>
                    <a:endCxn id="280" idx="1"/>
                  </p:cNvCxnSpPr>
                  <p:nvPr/>
                </p:nvCxnSpPr>
                <p:spPr>
                  <a:xfrm>
                    <a:off x="5083098" y="3195862"/>
                    <a:ext cx="679493" cy="524989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직선 연결선 285"/>
                  <p:cNvCxnSpPr>
                    <a:stCxn id="276" idx="3"/>
                    <a:endCxn id="280" idx="1"/>
                  </p:cNvCxnSpPr>
                  <p:nvPr/>
                </p:nvCxnSpPr>
                <p:spPr>
                  <a:xfrm>
                    <a:off x="5083098" y="2587150"/>
                    <a:ext cx="679493" cy="113370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/>
                  <p:cNvCxnSpPr>
                    <a:stCxn id="277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19697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직선 연결선 287"/>
                  <p:cNvCxnSpPr>
                    <a:stCxn id="278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80568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직선 연결선 288"/>
                  <p:cNvCxnSpPr>
                    <a:stCxn id="278" idx="3"/>
                    <a:endCxn id="280" idx="1"/>
                  </p:cNvCxnSpPr>
                  <p:nvPr/>
                </p:nvCxnSpPr>
                <p:spPr>
                  <a:xfrm flipV="1">
                    <a:off x="5083098" y="3720852"/>
                    <a:ext cx="679493" cy="8372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직선 연결선 289"/>
                  <p:cNvCxnSpPr>
                    <a:stCxn id="279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1414395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직선 연결선 290"/>
                  <p:cNvCxnSpPr>
                    <a:stCxn id="279" idx="3"/>
                    <a:endCxn id="280" idx="1"/>
                  </p:cNvCxnSpPr>
                  <p:nvPr/>
                </p:nvCxnSpPr>
                <p:spPr>
                  <a:xfrm flipV="1">
                    <a:off x="5083098" y="3720852"/>
                    <a:ext cx="679493" cy="692434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직선 연결선 291"/>
                  <p:cNvCxnSpPr/>
                  <p:nvPr/>
                </p:nvCxnSpPr>
                <p:spPr>
                  <a:xfrm flipV="1">
                    <a:off x="5922191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직선 연결선 292"/>
                  <p:cNvCxnSpPr/>
                  <p:nvPr/>
                </p:nvCxnSpPr>
                <p:spPr>
                  <a:xfrm flipV="1">
                    <a:off x="5852846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직선 연결선 293"/>
                  <p:cNvCxnSpPr>
                    <a:stCxn id="282" idx="1"/>
                    <a:endCxn id="281" idx="3"/>
                  </p:cNvCxnSpPr>
                  <p:nvPr/>
                </p:nvCxnSpPr>
                <p:spPr>
                  <a:xfrm flipH="1" flipV="1">
                    <a:off x="5988336" y="2998891"/>
                    <a:ext cx="581152" cy="6514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직선 연결선 294"/>
                  <p:cNvCxnSpPr>
                    <a:stCxn id="283" idx="1"/>
                    <a:endCxn id="280" idx="3"/>
                  </p:cNvCxnSpPr>
                  <p:nvPr/>
                </p:nvCxnSpPr>
                <p:spPr>
                  <a:xfrm flipH="1" flipV="1">
                    <a:off x="5988336" y="3720852"/>
                    <a:ext cx="581152" cy="5136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그룹 295"/>
                  <p:cNvGrpSpPr/>
                  <p:nvPr/>
                </p:nvGrpSpPr>
                <p:grpSpPr>
                  <a:xfrm>
                    <a:off x="3930868" y="2238992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0" name="그룹 296"/>
                  <p:cNvGrpSpPr/>
                  <p:nvPr/>
                </p:nvGrpSpPr>
                <p:grpSpPr>
                  <a:xfrm>
                    <a:off x="3930868" y="258874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3" name="그룹 297"/>
                  <p:cNvGrpSpPr/>
                  <p:nvPr/>
                </p:nvGrpSpPr>
                <p:grpSpPr>
                  <a:xfrm>
                    <a:off x="3930868" y="2899637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2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4" name="그룹 298"/>
                  <p:cNvGrpSpPr/>
                  <p:nvPr/>
                </p:nvGrpSpPr>
                <p:grpSpPr>
                  <a:xfrm>
                    <a:off x="3930868" y="3249390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0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1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5" name="그룹 299"/>
                  <p:cNvGrpSpPr/>
                  <p:nvPr/>
                </p:nvGrpSpPr>
                <p:grpSpPr>
                  <a:xfrm>
                    <a:off x="3930868" y="363800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8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9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6" name="그룹 300"/>
                  <p:cNvGrpSpPr/>
                  <p:nvPr/>
                </p:nvGrpSpPr>
                <p:grpSpPr>
                  <a:xfrm>
                    <a:off x="3930868" y="4026619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7" name="그룹 301"/>
                  <p:cNvGrpSpPr/>
                  <p:nvPr/>
                </p:nvGrpSpPr>
                <p:grpSpPr>
                  <a:xfrm>
                    <a:off x="3930868" y="4415234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cxnSp>
                <p:nvCxnSpPr>
                  <p:cNvPr id="303" name="직선 연결선 302"/>
                  <p:cNvCxnSpPr>
                    <a:stCxn id="276" idx="1"/>
                    <a:endCxn id="327" idx="3"/>
                  </p:cNvCxnSpPr>
                  <p:nvPr/>
                </p:nvCxnSpPr>
                <p:spPr>
                  <a:xfrm flipH="1" flipV="1">
                    <a:off x="4474928" y="2375007"/>
                    <a:ext cx="310892" cy="2121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/>
                  <p:cNvCxnSpPr>
                    <a:stCxn id="276" idx="1"/>
                    <a:endCxn id="325" idx="3"/>
                  </p:cNvCxnSpPr>
                  <p:nvPr/>
                </p:nvCxnSpPr>
                <p:spPr>
                  <a:xfrm flipH="1">
                    <a:off x="4474928" y="2587150"/>
                    <a:ext cx="310892" cy="1376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/>
                  <p:cNvCxnSpPr>
                    <a:stCxn id="277" idx="1"/>
                    <a:endCxn id="323" idx="3"/>
                  </p:cNvCxnSpPr>
                  <p:nvPr/>
                </p:nvCxnSpPr>
                <p:spPr>
                  <a:xfrm flipH="1" flipV="1">
                    <a:off x="4474928" y="3035652"/>
                    <a:ext cx="310892" cy="1602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직선 연결선 305"/>
                  <p:cNvCxnSpPr>
                    <a:stCxn id="277" idx="1"/>
                    <a:endCxn id="321" idx="3"/>
                  </p:cNvCxnSpPr>
                  <p:nvPr/>
                </p:nvCxnSpPr>
                <p:spPr>
                  <a:xfrm flipH="1">
                    <a:off x="4474928" y="3195862"/>
                    <a:ext cx="310892" cy="1895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직선 연결선 306"/>
                  <p:cNvCxnSpPr>
                    <a:stCxn id="278" idx="1"/>
                    <a:endCxn id="319" idx="3"/>
                  </p:cNvCxnSpPr>
                  <p:nvPr/>
                </p:nvCxnSpPr>
                <p:spPr>
                  <a:xfrm flipH="1" flipV="1">
                    <a:off x="4474928" y="3774020"/>
                    <a:ext cx="310892" cy="30555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직선 연결선 307"/>
                  <p:cNvCxnSpPr>
                    <a:stCxn id="279" idx="1"/>
                    <a:endCxn id="315" idx="3"/>
                  </p:cNvCxnSpPr>
                  <p:nvPr/>
                </p:nvCxnSpPr>
                <p:spPr>
                  <a:xfrm flipH="1">
                    <a:off x="4474928" y="4413286"/>
                    <a:ext cx="310892" cy="13796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직선 연결선 308"/>
                  <p:cNvCxnSpPr>
                    <a:stCxn id="278" idx="1"/>
                    <a:endCxn id="317" idx="3"/>
                  </p:cNvCxnSpPr>
                  <p:nvPr/>
                </p:nvCxnSpPr>
                <p:spPr>
                  <a:xfrm flipH="1">
                    <a:off x="4474928" y="3804574"/>
                    <a:ext cx="310892" cy="35806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2140857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311" name="직선 연결선 310"/>
                  <p:cNvCxnSpPr>
                    <a:stCxn id="281" idx="0"/>
                    <a:endCxn id="310" idx="2"/>
                  </p:cNvCxnSpPr>
                  <p:nvPr/>
                </p:nvCxnSpPr>
                <p:spPr>
                  <a:xfrm flipH="1" flipV="1">
                    <a:off x="5867083" y="2412887"/>
                    <a:ext cx="8381" cy="458599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직선 연결선 311"/>
                  <p:cNvCxnSpPr>
                    <a:stCxn id="313" idx="0"/>
                    <a:endCxn id="280" idx="2"/>
                  </p:cNvCxnSpPr>
                  <p:nvPr/>
                </p:nvCxnSpPr>
                <p:spPr>
                  <a:xfrm flipV="1">
                    <a:off x="5867083" y="3848256"/>
                    <a:ext cx="8381" cy="596857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4445113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7" name="TextBox 76"/>
                <p:cNvSpPr txBox="1"/>
                <p:nvPr/>
              </p:nvSpPr>
              <p:spPr>
                <a:xfrm>
                  <a:off x="4686294" y="2832283"/>
                  <a:ext cx="781615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GW1</a:t>
                  </a:r>
                  <a:endParaRPr lang="ko-KR" altLang="en-US" sz="1400" b="1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770339" y="4008908"/>
                  <a:ext cx="859041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GW2</a:t>
                  </a:r>
                  <a:endParaRPr lang="ko-KR" altLang="en-US" sz="1400" b="1"/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4829171" y="3071810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KR-1</a:t>
              </a:r>
              <a:endParaRPr lang="ko-KR" altLang="en-US" sz="1400" b="1"/>
            </a:p>
          </p:txBody>
        </p:sp>
      </p:grpSp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03" y="1571612"/>
            <a:ext cx="1904992" cy="226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그룹 74"/>
          <p:cNvGrpSpPr/>
          <p:nvPr/>
        </p:nvGrpSpPr>
        <p:grpSpPr>
          <a:xfrm>
            <a:off x="5757865" y="4071942"/>
            <a:ext cx="1928826" cy="314492"/>
            <a:chOff x="1296244" y="5373216"/>
            <a:chExt cx="2843783" cy="463674"/>
          </a:xfrm>
        </p:grpSpPr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68252" y="5373216"/>
              <a:ext cx="2771775" cy="21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96244" y="5589240"/>
              <a:ext cx="28384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그룹 81"/>
          <p:cNvGrpSpPr/>
          <p:nvPr/>
        </p:nvGrpSpPr>
        <p:grpSpPr>
          <a:xfrm>
            <a:off x="5757865" y="4643446"/>
            <a:ext cx="1928826" cy="315083"/>
            <a:chOff x="4968652" y="6021288"/>
            <a:chExt cx="2838450" cy="463674"/>
          </a:xfrm>
        </p:grpSpPr>
        <p:pic>
          <p:nvPicPr>
            <p:cNvPr id="83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968652" y="6237312"/>
              <a:ext cx="2838450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040660" y="6021288"/>
              <a:ext cx="2714625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89" name="직선 화살표 연결선 88"/>
          <p:cNvCxnSpPr/>
          <p:nvPr/>
        </p:nvCxnSpPr>
        <p:spPr>
          <a:xfrm>
            <a:off x="4400543" y="2786058"/>
            <a:ext cx="285752" cy="214314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V="1">
            <a:off x="4400543" y="3429000"/>
            <a:ext cx="285752" cy="285752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>
            <a:off x="3626917" y="2786058"/>
            <a:ext cx="35719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H="1">
            <a:off x="3661779" y="3798382"/>
            <a:ext cx="357190" cy="0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그룹 112"/>
          <p:cNvGrpSpPr/>
          <p:nvPr/>
        </p:nvGrpSpPr>
        <p:grpSpPr>
          <a:xfrm>
            <a:off x="3240435" y="908720"/>
            <a:ext cx="2088232" cy="288032"/>
            <a:chOff x="251520" y="1268760"/>
            <a:chExt cx="2088232" cy="288032"/>
          </a:xfrm>
        </p:grpSpPr>
        <p:pic>
          <p:nvPicPr>
            <p:cNvPr id="114" name="Picture 16"/>
            <p:cNvPicPr>
              <a:picLocks noChangeAspect="1" noChangeArrowheads="1"/>
            </p:cNvPicPr>
            <p:nvPr/>
          </p:nvPicPr>
          <p:blipFill>
            <a:blip r:embed="rId10" cstate="print"/>
            <a:srcRect r="3420" b="-7999"/>
            <a:stretch>
              <a:fillRect/>
            </a:stretch>
          </p:blipFill>
          <p:spPr bwMode="auto">
            <a:xfrm>
              <a:off x="251520" y="1268760"/>
              <a:ext cx="2088232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3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6110" y="1303596"/>
              <a:ext cx="18097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6" name="TextBox 115"/>
          <p:cNvSpPr txBox="1"/>
          <p:nvPr/>
        </p:nvSpPr>
        <p:spPr>
          <a:xfrm>
            <a:off x="3407311" y="9011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</a:t>
            </a:r>
            <a:endParaRPr lang="ko-KR" altLang="en-US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407311" y="901100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www.me</a:t>
            </a:r>
            <a:endParaRPr lang="ko-KR" altLang="en-US" sz="11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407812" y="90110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</a:t>
            </a:r>
            <a:endParaRPr lang="ko-KR" altLang="en-US" sz="11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413062" y="908720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</a:t>
            </a:r>
            <a:endParaRPr lang="ko-KR" altLang="en-US" sz="11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411332" y="901100"/>
            <a:ext cx="9092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</a:t>
            </a:r>
            <a:endParaRPr lang="ko-KR" altLang="en-US" sz="11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410786" y="901100"/>
            <a:ext cx="9589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</a:t>
            </a:r>
            <a:endParaRPr lang="ko-KR" altLang="en-US" sz="11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411844" y="90110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</a:t>
            </a:r>
            <a:endParaRPr lang="ko-KR" alt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409719" y="908720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www.mestartu</a:t>
            </a:r>
            <a:endParaRPr lang="ko-KR" alt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407311" y="908720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www.mestartup</a:t>
            </a:r>
            <a:endParaRPr lang="ko-KR" alt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409093" y="908720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www.mestartup.c</a:t>
            </a:r>
            <a:endParaRPr lang="ko-KR" altLang="en-US" sz="1100" dirty="0"/>
          </a:p>
        </p:txBody>
      </p:sp>
      <p:sp>
        <p:nvSpPr>
          <p:cNvPr id="126" name="TextBox 125"/>
          <p:cNvSpPr txBox="1"/>
          <p:nvPr/>
        </p:nvSpPr>
        <p:spPr>
          <a:xfrm>
            <a:off x="3411381" y="908720"/>
            <a:ext cx="13564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www.mestartup.co</a:t>
            </a:r>
            <a:endParaRPr lang="ko-KR" altLang="en-US" sz="1100" dirty="0"/>
          </a:p>
        </p:txBody>
      </p:sp>
      <p:sp>
        <p:nvSpPr>
          <p:cNvPr id="127" name="TextBox 126"/>
          <p:cNvSpPr txBox="1"/>
          <p:nvPr/>
        </p:nvSpPr>
        <p:spPr>
          <a:xfrm>
            <a:off x="3409107" y="908720"/>
            <a:ext cx="1479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www.mestartup.com</a:t>
            </a:r>
            <a:endParaRPr lang="ko-KR" altLang="en-US" sz="1100" dirty="0"/>
          </a:p>
        </p:txBody>
      </p:sp>
      <p:pic>
        <p:nvPicPr>
          <p:cNvPr id="130" name="그림 129" descr="mouse-306274_640_(1)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6659" y="980728"/>
            <a:ext cx="387127" cy="389238"/>
          </a:xfrm>
          <a:prstGeom prst="rect">
            <a:avLst/>
          </a:prstGeom>
        </p:spPr>
      </p:pic>
      <p:pic>
        <p:nvPicPr>
          <p:cNvPr id="131" name="그림 130" descr="R1 show police-map.PNG"/>
          <p:cNvPicPr>
            <a:picLocks noChangeAspect="1"/>
          </p:cNvPicPr>
          <p:nvPr/>
        </p:nvPicPr>
        <p:blipFill>
          <a:blip r:embed="rId13" cstate="print"/>
          <a:srcRect t="8399"/>
          <a:stretch>
            <a:fillRect/>
          </a:stretch>
        </p:blipFill>
        <p:spPr>
          <a:xfrm>
            <a:off x="3456459" y="4221088"/>
            <a:ext cx="4715533" cy="157072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grpSp>
        <p:nvGrpSpPr>
          <p:cNvPr id="21" name="그룹 140"/>
          <p:cNvGrpSpPr/>
          <p:nvPr/>
        </p:nvGrpSpPr>
        <p:grpSpPr>
          <a:xfrm>
            <a:off x="5184651" y="4414252"/>
            <a:ext cx="2265401" cy="261610"/>
            <a:chOff x="5184651" y="4414252"/>
            <a:chExt cx="2265401" cy="261610"/>
          </a:xfrm>
        </p:grpSpPr>
        <p:cxnSp>
          <p:nvCxnSpPr>
            <p:cNvPr id="133" name="직선 화살표 연결선 132"/>
            <p:cNvCxnSpPr/>
            <p:nvPr/>
          </p:nvCxnSpPr>
          <p:spPr>
            <a:xfrm flipH="1">
              <a:off x="5184651" y="4554840"/>
              <a:ext cx="28803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5423535" y="4414252"/>
              <a:ext cx="20265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FF0000"/>
                  </a:solidFill>
                </a:rPr>
                <a:t>우선순위에 따른 대역폭 할당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19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46E-6 3.7037E-6 L -0.03791 0.2446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91 0.24467 L -0.11123 0.2027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" y="-2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5472114" y="1428736"/>
            <a:ext cx="4929221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DHCP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주소 할당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7865" y="1571612"/>
            <a:ext cx="2819399" cy="240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865" y="3857628"/>
            <a:ext cx="2357454" cy="226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5" name="그룹 74"/>
          <p:cNvGrpSpPr/>
          <p:nvPr/>
        </p:nvGrpSpPr>
        <p:grpSpPr>
          <a:xfrm>
            <a:off x="257139" y="1571612"/>
            <a:ext cx="5335548" cy="3643338"/>
            <a:chOff x="257139" y="1571612"/>
            <a:chExt cx="5335548" cy="3643338"/>
          </a:xfrm>
        </p:grpSpPr>
        <p:grpSp>
          <p:nvGrpSpPr>
            <p:cNvPr id="76" name="그룹 82"/>
            <p:cNvGrpSpPr/>
            <p:nvPr/>
          </p:nvGrpSpPr>
          <p:grpSpPr>
            <a:xfrm>
              <a:off x="257139" y="1571612"/>
              <a:ext cx="5054189" cy="3643338"/>
              <a:chOff x="257139" y="2000240"/>
              <a:chExt cx="5450596" cy="3929090"/>
            </a:xfrm>
          </p:grpSpPr>
          <p:grpSp>
            <p:nvGrpSpPr>
              <p:cNvPr id="81" name="그룹 81"/>
              <p:cNvGrpSpPr/>
              <p:nvPr/>
            </p:nvGrpSpPr>
            <p:grpSpPr>
              <a:xfrm>
                <a:off x="4686295" y="3286124"/>
                <a:ext cx="1021440" cy="1083210"/>
                <a:chOff x="4236359" y="1643285"/>
                <a:chExt cx="679492" cy="720583"/>
              </a:xfrm>
            </p:grpSpPr>
            <p:pic>
              <p:nvPicPr>
                <p:cNvPr id="138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4857" y="1785926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39" name="직선 연결선 138"/>
                <p:cNvCxnSpPr>
                  <a:stCxn id="138" idx="1"/>
                </p:cNvCxnSpPr>
                <p:nvPr/>
              </p:nvCxnSpPr>
              <p:spPr>
                <a:xfrm flipH="1" flipV="1">
                  <a:off x="4236359" y="1643285"/>
                  <a:ext cx="378498" cy="31251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연결선 139"/>
                <p:cNvCxnSpPr>
                  <a:stCxn id="138" idx="1"/>
                </p:cNvCxnSpPr>
                <p:nvPr/>
              </p:nvCxnSpPr>
              <p:spPr>
                <a:xfrm flipH="1">
                  <a:off x="4236359" y="1955799"/>
                  <a:ext cx="378498" cy="40806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그룹 74"/>
              <p:cNvGrpSpPr/>
              <p:nvPr/>
            </p:nvGrpSpPr>
            <p:grpSpPr>
              <a:xfrm>
                <a:off x="257139" y="2000240"/>
                <a:ext cx="4716545" cy="3929090"/>
                <a:chOff x="400015" y="1571612"/>
                <a:chExt cx="5145320" cy="4286280"/>
              </a:xfrm>
            </p:grpSpPr>
            <p:grpSp>
              <p:nvGrpSpPr>
                <p:cNvPr id="83" name="그룹 327"/>
                <p:cNvGrpSpPr/>
                <p:nvPr/>
              </p:nvGrpSpPr>
              <p:grpSpPr>
                <a:xfrm>
                  <a:off x="400015" y="1571612"/>
                  <a:ext cx="4890763" cy="4286280"/>
                  <a:chOff x="3930868" y="2140857"/>
                  <a:chExt cx="2939613" cy="2576286"/>
                </a:xfrm>
              </p:grpSpPr>
              <p:pic>
                <p:nvPicPr>
                  <p:cNvPr id="86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2511022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119734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8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728447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9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4337158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0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3593447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1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2871486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2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2835532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3556115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94" name="직선 연결선 93"/>
                  <p:cNvCxnSpPr>
                    <a:stCxn id="86" idx="3"/>
                    <a:endCxn id="91" idx="1"/>
                  </p:cNvCxnSpPr>
                  <p:nvPr/>
                </p:nvCxnSpPr>
                <p:spPr>
                  <a:xfrm>
                    <a:off x="5083098" y="2587150"/>
                    <a:ext cx="679493" cy="41174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>
                    <a:stCxn id="87" idx="3"/>
                    <a:endCxn id="90" idx="1"/>
                  </p:cNvCxnSpPr>
                  <p:nvPr/>
                </p:nvCxnSpPr>
                <p:spPr>
                  <a:xfrm>
                    <a:off x="5083098" y="3195862"/>
                    <a:ext cx="679493" cy="524989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/>
                  <p:cNvCxnSpPr>
                    <a:stCxn id="86" idx="3"/>
                    <a:endCxn id="90" idx="1"/>
                  </p:cNvCxnSpPr>
                  <p:nvPr/>
                </p:nvCxnSpPr>
                <p:spPr>
                  <a:xfrm>
                    <a:off x="5083098" y="2587150"/>
                    <a:ext cx="679493" cy="113370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연결선 96"/>
                  <p:cNvCxnSpPr>
                    <a:stCxn id="87" idx="3"/>
                    <a:endCxn id="91" idx="1"/>
                  </p:cNvCxnSpPr>
                  <p:nvPr/>
                </p:nvCxnSpPr>
                <p:spPr>
                  <a:xfrm flipV="1">
                    <a:off x="5083098" y="2998891"/>
                    <a:ext cx="679493" cy="19697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직선 연결선 97"/>
                  <p:cNvCxnSpPr>
                    <a:stCxn id="88" idx="3"/>
                    <a:endCxn id="91" idx="1"/>
                  </p:cNvCxnSpPr>
                  <p:nvPr/>
                </p:nvCxnSpPr>
                <p:spPr>
                  <a:xfrm flipV="1">
                    <a:off x="5083098" y="2998891"/>
                    <a:ext cx="679493" cy="80568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직선 연결선 98"/>
                  <p:cNvCxnSpPr>
                    <a:stCxn id="88" idx="3"/>
                    <a:endCxn id="90" idx="1"/>
                  </p:cNvCxnSpPr>
                  <p:nvPr/>
                </p:nvCxnSpPr>
                <p:spPr>
                  <a:xfrm flipV="1">
                    <a:off x="5083098" y="3720852"/>
                    <a:ext cx="679493" cy="8372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직선 연결선 99"/>
                  <p:cNvCxnSpPr>
                    <a:stCxn id="89" idx="3"/>
                    <a:endCxn id="91" idx="1"/>
                  </p:cNvCxnSpPr>
                  <p:nvPr/>
                </p:nvCxnSpPr>
                <p:spPr>
                  <a:xfrm flipV="1">
                    <a:off x="5083098" y="2998891"/>
                    <a:ext cx="679493" cy="1414395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직선 연결선 100"/>
                  <p:cNvCxnSpPr>
                    <a:stCxn id="89" idx="3"/>
                    <a:endCxn id="90" idx="1"/>
                  </p:cNvCxnSpPr>
                  <p:nvPr/>
                </p:nvCxnSpPr>
                <p:spPr>
                  <a:xfrm flipV="1">
                    <a:off x="5083098" y="3720852"/>
                    <a:ext cx="679493" cy="692434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직선 연결선 101"/>
                  <p:cNvCxnSpPr/>
                  <p:nvPr/>
                </p:nvCxnSpPr>
                <p:spPr>
                  <a:xfrm flipV="1">
                    <a:off x="5922191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직선 연결선 102"/>
                  <p:cNvCxnSpPr/>
                  <p:nvPr/>
                </p:nvCxnSpPr>
                <p:spPr>
                  <a:xfrm flipV="1">
                    <a:off x="5852846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직선 연결선 103"/>
                  <p:cNvCxnSpPr>
                    <a:stCxn id="92" idx="1"/>
                    <a:endCxn id="91" idx="3"/>
                  </p:cNvCxnSpPr>
                  <p:nvPr/>
                </p:nvCxnSpPr>
                <p:spPr>
                  <a:xfrm flipH="1" flipV="1">
                    <a:off x="5988336" y="2998891"/>
                    <a:ext cx="581152" cy="6514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/>
                  <p:cNvCxnSpPr>
                    <a:stCxn id="93" idx="1"/>
                    <a:endCxn id="90" idx="3"/>
                  </p:cNvCxnSpPr>
                  <p:nvPr/>
                </p:nvCxnSpPr>
                <p:spPr>
                  <a:xfrm flipH="1" flipV="1">
                    <a:off x="5988336" y="3720852"/>
                    <a:ext cx="581152" cy="5136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6" name="그룹 295"/>
                  <p:cNvGrpSpPr/>
                  <p:nvPr/>
                </p:nvGrpSpPr>
                <p:grpSpPr>
                  <a:xfrm>
                    <a:off x="3930868" y="2238992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3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3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07" name="그룹 296"/>
                  <p:cNvGrpSpPr/>
                  <p:nvPr/>
                </p:nvGrpSpPr>
                <p:grpSpPr>
                  <a:xfrm>
                    <a:off x="3930868" y="258874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3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3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08" name="그룹 297"/>
                  <p:cNvGrpSpPr/>
                  <p:nvPr/>
                </p:nvGrpSpPr>
                <p:grpSpPr>
                  <a:xfrm>
                    <a:off x="3930868" y="2899637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32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3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09" name="그룹 298"/>
                  <p:cNvGrpSpPr/>
                  <p:nvPr/>
                </p:nvGrpSpPr>
                <p:grpSpPr>
                  <a:xfrm>
                    <a:off x="3930868" y="3249390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30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31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10" name="그룹 299"/>
                  <p:cNvGrpSpPr/>
                  <p:nvPr/>
                </p:nvGrpSpPr>
                <p:grpSpPr>
                  <a:xfrm>
                    <a:off x="3930868" y="363800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28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9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11" name="그룹 300"/>
                  <p:cNvGrpSpPr/>
                  <p:nvPr/>
                </p:nvGrpSpPr>
                <p:grpSpPr>
                  <a:xfrm>
                    <a:off x="3930868" y="4026619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2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12" name="그룹 301"/>
                  <p:cNvGrpSpPr/>
                  <p:nvPr/>
                </p:nvGrpSpPr>
                <p:grpSpPr>
                  <a:xfrm>
                    <a:off x="3930868" y="4415234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12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12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cxnSp>
                <p:nvCxnSpPr>
                  <p:cNvPr id="113" name="직선 연결선 112"/>
                  <p:cNvCxnSpPr>
                    <a:stCxn id="86" idx="1"/>
                    <a:endCxn id="137" idx="3"/>
                  </p:cNvCxnSpPr>
                  <p:nvPr/>
                </p:nvCxnSpPr>
                <p:spPr>
                  <a:xfrm flipH="1" flipV="1">
                    <a:off x="4474928" y="2375007"/>
                    <a:ext cx="310892" cy="2121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/>
                  <p:cNvCxnSpPr>
                    <a:stCxn id="86" idx="1"/>
                    <a:endCxn id="135" idx="3"/>
                  </p:cNvCxnSpPr>
                  <p:nvPr/>
                </p:nvCxnSpPr>
                <p:spPr>
                  <a:xfrm flipH="1">
                    <a:off x="4474928" y="2587150"/>
                    <a:ext cx="310892" cy="1376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/>
                  <p:cNvCxnSpPr>
                    <a:stCxn id="87" idx="1"/>
                    <a:endCxn id="133" idx="3"/>
                  </p:cNvCxnSpPr>
                  <p:nvPr/>
                </p:nvCxnSpPr>
                <p:spPr>
                  <a:xfrm flipH="1" flipV="1">
                    <a:off x="4474928" y="3035652"/>
                    <a:ext cx="310892" cy="1602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/>
                  <p:cNvCxnSpPr>
                    <a:stCxn id="87" idx="1"/>
                    <a:endCxn id="131" idx="3"/>
                  </p:cNvCxnSpPr>
                  <p:nvPr/>
                </p:nvCxnSpPr>
                <p:spPr>
                  <a:xfrm flipH="1">
                    <a:off x="4474928" y="3195862"/>
                    <a:ext cx="310892" cy="1895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직선 연결선 116"/>
                  <p:cNvCxnSpPr>
                    <a:stCxn id="88" idx="1"/>
                    <a:endCxn id="129" idx="3"/>
                  </p:cNvCxnSpPr>
                  <p:nvPr/>
                </p:nvCxnSpPr>
                <p:spPr>
                  <a:xfrm flipH="1" flipV="1">
                    <a:off x="4474928" y="3774020"/>
                    <a:ext cx="310892" cy="30555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직선 연결선 117"/>
                  <p:cNvCxnSpPr>
                    <a:stCxn id="89" idx="1"/>
                    <a:endCxn id="125" idx="3"/>
                  </p:cNvCxnSpPr>
                  <p:nvPr/>
                </p:nvCxnSpPr>
                <p:spPr>
                  <a:xfrm flipH="1">
                    <a:off x="4474928" y="4413286"/>
                    <a:ext cx="310892" cy="13796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>
                    <a:stCxn id="88" idx="1"/>
                    <a:endCxn id="127" idx="3"/>
                  </p:cNvCxnSpPr>
                  <p:nvPr/>
                </p:nvCxnSpPr>
                <p:spPr>
                  <a:xfrm flipH="1">
                    <a:off x="4474928" y="3804574"/>
                    <a:ext cx="310892" cy="35806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2140857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121" name="직선 연결선 120"/>
                  <p:cNvCxnSpPr>
                    <a:stCxn id="91" idx="0"/>
                    <a:endCxn id="120" idx="2"/>
                  </p:cNvCxnSpPr>
                  <p:nvPr/>
                </p:nvCxnSpPr>
                <p:spPr>
                  <a:xfrm flipH="1" flipV="1">
                    <a:off x="5867083" y="2412887"/>
                    <a:ext cx="8381" cy="458599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직선 연결선 121"/>
                  <p:cNvCxnSpPr>
                    <a:stCxn id="123" idx="0"/>
                    <a:endCxn id="90" idx="2"/>
                  </p:cNvCxnSpPr>
                  <p:nvPr/>
                </p:nvCxnSpPr>
                <p:spPr>
                  <a:xfrm flipV="1">
                    <a:off x="5867083" y="3848256"/>
                    <a:ext cx="8381" cy="596857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2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4445113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84" name="TextBox 83"/>
                <p:cNvSpPr txBox="1"/>
                <p:nvPr/>
              </p:nvSpPr>
              <p:spPr>
                <a:xfrm>
                  <a:off x="4686294" y="2832283"/>
                  <a:ext cx="781615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GW1</a:t>
                  </a:r>
                  <a:endParaRPr lang="ko-KR" altLang="en-US" sz="1400" b="1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4686294" y="4008908"/>
                  <a:ext cx="859041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GW2</a:t>
                  </a:r>
                  <a:endParaRPr lang="ko-KR" altLang="en-US" sz="1400" b="1"/>
                </a:p>
              </p:txBody>
            </p:sp>
          </p:grpSp>
        </p:grpSp>
        <p:sp>
          <p:nvSpPr>
            <p:cNvPr id="80" name="TextBox 79"/>
            <p:cNvSpPr txBox="1"/>
            <p:nvPr/>
          </p:nvSpPr>
          <p:spPr>
            <a:xfrm>
              <a:off x="4800588" y="3049785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KR-1</a:t>
              </a:r>
              <a:endParaRPr lang="ko-KR" altLang="en-US" sz="1400" b="1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3757601" y="2285992"/>
            <a:ext cx="928694" cy="928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TextBox 59"/>
          <p:cNvSpPr txBox="1"/>
          <p:nvPr/>
        </p:nvSpPr>
        <p:spPr>
          <a:xfrm>
            <a:off x="3543287" y="1785926"/>
            <a:ext cx="1334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[DHCP-server]</a:t>
            </a:r>
            <a:endParaRPr kumimoji="0" lang="ko-KR" altLang="en-US" sz="1200" b="1" i="0" u="none" strike="noStrike" kern="1200" normalizeH="0" baseline="0" noProof="0" dirty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20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직선 연결선 89"/>
          <p:cNvCxnSpPr/>
          <p:nvPr/>
        </p:nvCxnSpPr>
        <p:spPr>
          <a:xfrm>
            <a:off x="5544691" y="1124744"/>
            <a:ext cx="2016224" cy="7200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4186229" y="1214422"/>
            <a:ext cx="1099387" cy="257176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1114395" y="620688"/>
            <a:ext cx="5078368" cy="5238914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72113" y="3429000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 1,2 </a:t>
            </a: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OSPF </a:t>
            </a:r>
            <a:r>
              <a:rPr lang="ko-KR" altLang="en-US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84"/>
          <p:cNvGrpSpPr/>
          <p:nvPr/>
        </p:nvGrpSpPr>
        <p:grpSpPr>
          <a:xfrm>
            <a:off x="257139" y="1571612"/>
            <a:ext cx="5359571" cy="3643338"/>
            <a:chOff x="257139" y="1571612"/>
            <a:chExt cx="5359571" cy="3643338"/>
          </a:xfrm>
        </p:grpSpPr>
        <p:grpSp>
          <p:nvGrpSpPr>
            <p:cNvPr id="3" name="그룹 82"/>
            <p:cNvGrpSpPr/>
            <p:nvPr/>
          </p:nvGrpSpPr>
          <p:grpSpPr>
            <a:xfrm>
              <a:off x="257139" y="1571612"/>
              <a:ext cx="5054189" cy="3643338"/>
              <a:chOff x="257139" y="2000240"/>
              <a:chExt cx="5450596" cy="3929090"/>
            </a:xfrm>
          </p:grpSpPr>
          <p:grpSp>
            <p:nvGrpSpPr>
              <p:cNvPr id="4" name="그룹 81"/>
              <p:cNvGrpSpPr/>
              <p:nvPr/>
            </p:nvGrpSpPr>
            <p:grpSpPr>
              <a:xfrm>
                <a:off x="4686295" y="3286124"/>
                <a:ext cx="1021440" cy="1083210"/>
                <a:chOff x="4236359" y="1643285"/>
                <a:chExt cx="679492" cy="720583"/>
              </a:xfrm>
            </p:grpSpPr>
            <p:pic>
              <p:nvPicPr>
                <p:cNvPr id="76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4857" y="1785926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0" name="직선 연결선 79"/>
                <p:cNvCxnSpPr>
                  <a:stCxn id="76" idx="1"/>
                </p:cNvCxnSpPr>
                <p:nvPr/>
              </p:nvCxnSpPr>
              <p:spPr>
                <a:xfrm flipH="1" flipV="1">
                  <a:off x="4236359" y="1643285"/>
                  <a:ext cx="378498" cy="31251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/>
                <p:cNvCxnSpPr>
                  <a:stCxn id="76" idx="1"/>
                </p:cNvCxnSpPr>
                <p:nvPr/>
              </p:nvCxnSpPr>
              <p:spPr>
                <a:xfrm flipH="1">
                  <a:off x="4236359" y="1955799"/>
                  <a:ext cx="378498" cy="40806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" name="그룹 74"/>
              <p:cNvGrpSpPr/>
              <p:nvPr/>
            </p:nvGrpSpPr>
            <p:grpSpPr>
              <a:xfrm>
                <a:off x="257139" y="2000240"/>
                <a:ext cx="4722612" cy="3929090"/>
                <a:chOff x="400015" y="1571612"/>
                <a:chExt cx="5151940" cy="4286280"/>
              </a:xfrm>
            </p:grpSpPr>
            <p:grpSp>
              <p:nvGrpSpPr>
                <p:cNvPr id="8" name="그룹 327"/>
                <p:cNvGrpSpPr/>
                <p:nvPr/>
              </p:nvGrpSpPr>
              <p:grpSpPr>
                <a:xfrm>
                  <a:off x="400015" y="1571612"/>
                  <a:ext cx="4890763" cy="4286280"/>
                  <a:chOff x="3930868" y="2140857"/>
                  <a:chExt cx="2939613" cy="2576286"/>
                </a:xfrm>
              </p:grpSpPr>
              <p:pic>
                <p:nvPicPr>
                  <p:cNvPr id="276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2511022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7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119734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8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3728447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9" name="Picture 6" descr="C:\Users\ecoffey\AppData\Local\Temp\Rar$DRa0.200\Cisco Icons November\30080_Device_switch_3062\Png_256\30080_Device_switch_3062_unknown_256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5820" y="4337158"/>
                    <a:ext cx="297278" cy="15225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0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3593447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1" name="Picture 20" descr="C:\Users\ecoffey\AppData\Local\Temp\Rar$DRa0.160\30042_Device_layer3_switch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62591" y="2871486"/>
                    <a:ext cx="225745" cy="2548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2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2835532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83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69487" y="3556115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284" name="직선 연결선 283"/>
                  <p:cNvCxnSpPr>
                    <a:stCxn id="276" idx="3"/>
                    <a:endCxn id="281" idx="1"/>
                  </p:cNvCxnSpPr>
                  <p:nvPr/>
                </p:nvCxnSpPr>
                <p:spPr>
                  <a:xfrm>
                    <a:off x="5083098" y="2587150"/>
                    <a:ext cx="679493" cy="41174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직선 연결선 284"/>
                  <p:cNvCxnSpPr>
                    <a:stCxn id="277" idx="3"/>
                    <a:endCxn id="280" idx="1"/>
                  </p:cNvCxnSpPr>
                  <p:nvPr/>
                </p:nvCxnSpPr>
                <p:spPr>
                  <a:xfrm>
                    <a:off x="5083098" y="3195862"/>
                    <a:ext cx="679493" cy="524989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직선 연결선 285"/>
                  <p:cNvCxnSpPr>
                    <a:stCxn id="276" idx="3"/>
                    <a:endCxn id="280" idx="1"/>
                  </p:cNvCxnSpPr>
                  <p:nvPr/>
                </p:nvCxnSpPr>
                <p:spPr>
                  <a:xfrm>
                    <a:off x="5083098" y="2587150"/>
                    <a:ext cx="679493" cy="113370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직선 연결선 286"/>
                  <p:cNvCxnSpPr>
                    <a:stCxn id="277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19697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직선 연결선 287"/>
                  <p:cNvCxnSpPr>
                    <a:stCxn id="278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80568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직선 연결선 288"/>
                  <p:cNvCxnSpPr>
                    <a:stCxn id="278" idx="3"/>
                    <a:endCxn id="280" idx="1"/>
                  </p:cNvCxnSpPr>
                  <p:nvPr/>
                </p:nvCxnSpPr>
                <p:spPr>
                  <a:xfrm flipV="1">
                    <a:off x="5083098" y="3720852"/>
                    <a:ext cx="679493" cy="83723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직선 연결선 289"/>
                  <p:cNvCxnSpPr>
                    <a:stCxn id="279" idx="3"/>
                    <a:endCxn id="281" idx="1"/>
                  </p:cNvCxnSpPr>
                  <p:nvPr/>
                </p:nvCxnSpPr>
                <p:spPr>
                  <a:xfrm flipV="1">
                    <a:off x="5083098" y="2998891"/>
                    <a:ext cx="679493" cy="1414395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직선 연결선 290"/>
                  <p:cNvCxnSpPr>
                    <a:stCxn id="279" idx="3"/>
                    <a:endCxn id="280" idx="1"/>
                  </p:cNvCxnSpPr>
                  <p:nvPr/>
                </p:nvCxnSpPr>
                <p:spPr>
                  <a:xfrm flipV="1">
                    <a:off x="5083098" y="3720852"/>
                    <a:ext cx="679493" cy="692434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직선 연결선 291"/>
                  <p:cNvCxnSpPr/>
                  <p:nvPr/>
                </p:nvCxnSpPr>
                <p:spPr>
                  <a:xfrm flipV="1">
                    <a:off x="5922191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직선 연결선 292"/>
                  <p:cNvCxnSpPr/>
                  <p:nvPr/>
                </p:nvCxnSpPr>
                <p:spPr>
                  <a:xfrm flipV="1">
                    <a:off x="5852846" y="3126123"/>
                    <a:ext cx="0" cy="467151"/>
                  </a:xfrm>
                  <a:prstGeom prst="line">
                    <a:avLst/>
                  </a:prstGeom>
                  <a:ln w="15875">
                    <a:prstDash val="dash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직선 연결선 293"/>
                  <p:cNvCxnSpPr>
                    <a:stCxn id="282" idx="1"/>
                    <a:endCxn id="281" idx="3"/>
                  </p:cNvCxnSpPr>
                  <p:nvPr/>
                </p:nvCxnSpPr>
                <p:spPr>
                  <a:xfrm flipH="1" flipV="1">
                    <a:off x="5988336" y="2998891"/>
                    <a:ext cx="581152" cy="6514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직선 연결선 294"/>
                  <p:cNvCxnSpPr>
                    <a:stCxn id="283" idx="1"/>
                    <a:endCxn id="280" idx="3"/>
                  </p:cNvCxnSpPr>
                  <p:nvPr/>
                </p:nvCxnSpPr>
                <p:spPr>
                  <a:xfrm flipH="1" flipV="1">
                    <a:off x="5988336" y="3720852"/>
                    <a:ext cx="581152" cy="5136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그룹 295"/>
                  <p:cNvGrpSpPr/>
                  <p:nvPr/>
                </p:nvGrpSpPr>
                <p:grpSpPr>
                  <a:xfrm>
                    <a:off x="3930868" y="2238992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0" name="그룹 296"/>
                  <p:cNvGrpSpPr/>
                  <p:nvPr/>
                </p:nvGrpSpPr>
                <p:grpSpPr>
                  <a:xfrm>
                    <a:off x="3930868" y="258874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3" name="그룹 297"/>
                  <p:cNvGrpSpPr/>
                  <p:nvPr/>
                </p:nvGrpSpPr>
                <p:grpSpPr>
                  <a:xfrm>
                    <a:off x="3930868" y="2899637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2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4" name="그룹 298"/>
                  <p:cNvGrpSpPr/>
                  <p:nvPr/>
                </p:nvGrpSpPr>
                <p:grpSpPr>
                  <a:xfrm>
                    <a:off x="3930868" y="3249390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20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21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5" name="그룹 299"/>
                  <p:cNvGrpSpPr/>
                  <p:nvPr/>
                </p:nvGrpSpPr>
                <p:grpSpPr>
                  <a:xfrm>
                    <a:off x="3930868" y="3638005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8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9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6" name="그룹 300"/>
                  <p:cNvGrpSpPr/>
                  <p:nvPr/>
                </p:nvGrpSpPr>
                <p:grpSpPr>
                  <a:xfrm>
                    <a:off x="3930868" y="4026619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6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7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grpSp>
                <p:nvGrpSpPr>
                  <p:cNvPr id="17" name="그룹 301"/>
                  <p:cNvGrpSpPr/>
                  <p:nvPr/>
                </p:nvGrpSpPr>
                <p:grpSpPr>
                  <a:xfrm>
                    <a:off x="3930868" y="4415234"/>
                    <a:ext cx="544060" cy="272030"/>
                    <a:chOff x="1008187" y="1124744"/>
                    <a:chExt cx="1008112" cy="504056"/>
                  </a:xfrm>
                </p:grpSpPr>
                <p:pic>
                  <p:nvPicPr>
                    <p:cNvPr id="314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008187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15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12243" y="1124744"/>
                      <a:ext cx="504056" cy="504056"/>
                    </a:xfrm>
                    <a:prstGeom prst="rect">
                      <a:avLst/>
                    </a:prstGeom>
                    <a:noFill/>
                  </p:spPr>
                </p:pic>
              </p:grpSp>
              <p:cxnSp>
                <p:nvCxnSpPr>
                  <p:cNvPr id="303" name="직선 연결선 302"/>
                  <p:cNvCxnSpPr>
                    <a:stCxn id="276" idx="1"/>
                    <a:endCxn id="327" idx="3"/>
                  </p:cNvCxnSpPr>
                  <p:nvPr/>
                </p:nvCxnSpPr>
                <p:spPr>
                  <a:xfrm flipH="1" flipV="1">
                    <a:off x="4474928" y="2375007"/>
                    <a:ext cx="310892" cy="2121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/>
                  <p:cNvCxnSpPr>
                    <a:stCxn id="276" idx="1"/>
                    <a:endCxn id="325" idx="3"/>
                  </p:cNvCxnSpPr>
                  <p:nvPr/>
                </p:nvCxnSpPr>
                <p:spPr>
                  <a:xfrm flipH="1">
                    <a:off x="4474928" y="2587150"/>
                    <a:ext cx="310892" cy="1376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/>
                  <p:cNvCxnSpPr>
                    <a:stCxn id="277" idx="1"/>
                    <a:endCxn id="323" idx="3"/>
                  </p:cNvCxnSpPr>
                  <p:nvPr/>
                </p:nvCxnSpPr>
                <p:spPr>
                  <a:xfrm flipH="1" flipV="1">
                    <a:off x="4474928" y="3035652"/>
                    <a:ext cx="310892" cy="16021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직선 연결선 305"/>
                  <p:cNvCxnSpPr>
                    <a:stCxn id="277" idx="1"/>
                    <a:endCxn id="321" idx="3"/>
                  </p:cNvCxnSpPr>
                  <p:nvPr/>
                </p:nvCxnSpPr>
                <p:spPr>
                  <a:xfrm flipH="1">
                    <a:off x="4474928" y="3195862"/>
                    <a:ext cx="310892" cy="18954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직선 연결선 306"/>
                  <p:cNvCxnSpPr>
                    <a:stCxn id="278" idx="1"/>
                    <a:endCxn id="319" idx="3"/>
                  </p:cNvCxnSpPr>
                  <p:nvPr/>
                </p:nvCxnSpPr>
                <p:spPr>
                  <a:xfrm flipH="1" flipV="1">
                    <a:off x="4474928" y="3774020"/>
                    <a:ext cx="310892" cy="30555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직선 연결선 307"/>
                  <p:cNvCxnSpPr>
                    <a:stCxn id="279" idx="1"/>
                    <a:endCxn id="315" idx="3"/>
                  </p:cNvCxnSpPr>
                  <p:nvPr/>
                </p:nvCxnSpPr>
                <p:spPr>
                  <a:xfrm flipH="1">
                    <a:off x="4474928" y="4413286"/>
                    <a:ext cx="310892" cy="137963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직선 연결선 308"/>
                  <p:cNvCxnSpPr>
                    <a:stCxn id="278" idx="1"/>
                    <a:endCxn id="317" idx="3"/>
                  </p:cNvCxnSpPr>
                  <p:nvPr/>
                </p:nvCxnSpPr>
                <p:spPr>
                  <a:xfrm flipH="1">
                    <a:off x="4474928" y="3804574"/>
                    <a:ext cx="310892" cy="358060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2140857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  <p:cxnSp>
                <p:nvCxnSpPr>
                  <p:cNvPr id="311" name="직선 연결선 310"/>
                  <p:cNvCxnSpPr>
                    <a:stCxn id="281" idx="0"/>
                    <a:endCxn id="310" idx="2"/>
                  </p:cNvCxnSpPr>
                  <p:nvPr/>
                </p:nvCxnSpPr>
                <p:spPr>
                  <a:xfrm flipH="1" flipV="1">
                    <a:off x="5867083" y="2412887"/>
                    <a:ext cx="8381" cy="458599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직선 연결선 311"/>
                  <p:cNvCxnSpPr>
                    <a:stCxn id="313" idx="0"/>
                    <a:endCxn id="280" idx="2"/>
                  </p:cNvCxnSpPr>
                  <p:nvPr/>
                </p:nvCxnSpPr>
                <p:spPr>
                  <a:xfrm flipV="1">
                    <a:off x="5867083" y="3848256"/>
                    <a:ext cx="8381" cy="596857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731068" y="4445113"/>
                    <a:ext cx="272030" cy="272030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7" name="TextBox 76"/>
                <p:cNvSpPr txBox="1"/>
                <p:nvPr/>
              </p:nvSpPr>
              <p:spPr>
                <a:xfrm>
                  <a:off x="4686295" y="2832283"/>
                  <a:ext cx="865660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GW1</a:t>
                  </a:r>
                  <a:endParaRPr lang="ko-KR" altLang="en-US" sz="1400" b="1"/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4686295" y="4008908"/>
                  <a:ext cx="774996" cy="362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GW2</a:t>
                  </a:r>
                  <a:endParaRPr lang="ko-KR" altLang="en-US" sz="1400" b="1"/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4824611" y="3068960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KR-1</a:t>
              </a:r>
              <a:endParaRPr lang="ko-KR" altLang="en-US" sz="1400" b="1"/>
            </a:p>
          </p:txBody>
        </p:sp>
      </p:grpSp>
      <p:sp>
        <p:nvSpPr>
          <p:cNvPr id="73" name="TextBox 59"/>
          <p:cNvSpPr txBox="1"/>
          <p:nvPr/>
        </p:nvSpPr>
        <p:spPr>
          <a:xfrm>
            <a:off x="3528467" y="1412776"/>
            <a:ext cx="121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 [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OSPF</a:t>
            </a: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noProof="0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 AREA 100</a:t>
            </a:r>
            <a:endParaRPr kumimoji="0" lang="ko-KR" altLang="en-US" sz="1200" b="1" i="0" u="none" strike="noStrike" kern="1200" normalizeH="0" baseline="0" noProof="0" dirty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472113" y="4071942"/>
            <a:ext cx="4928652" cy="266258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9" name="직선 연결선 88"/>
          <p:cNvCxnSpPr>
            <a:stCxn id="77" idx="0"/>
          </p:cNvCxnSpPr>
          <p:nvPr/>
        </p:nvCxnSpPr>
        <p:spPr>
          <a:xfrm flipV="1">
            <a:off x="4268383" y="1214422"/>
            <a:ext cx="978700" cy="142876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13"/>
          <p:cNvGrpSpPr/>
          <p:nvPr/>
        </p:nvGrpSpPr>
        <p:grpSpPr>
          <a:xfrm>
            <a:off x="5543551" y="4357694"/>
            <a:ext cx="4723961" cy="2078445"/>
            <a:chOff x="5534498" y="4500570"/>
            <a:chExt cx="4723961" cy="2007007"/>
          </a:xfrm>
        </p:grpSpPr>
        <p:grpSp>
          <p:nvGrpSpPr>
            <p:cNvPr id="19" name="그룹 86"/>
            <p:cNvGrpSpPr/>
            <p:nvPr/>
          </p:nvGrpSpPr>
          <p:grpSpPr>
            <a:xfrm>
              <a:off x="5543551" y="4500570"/>
              <a:ext cx="4714908" cy="2007007"/>
              <a:chOff x="5543551" y="1571612"/>
              <a:chExt cx="4714908" cy="2007007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b="49312"/>
              <a:stretch>
                <a:fillRect/>
              </a:stretch>
            </p:blipFill>
            <p:spPr bwMode="auto">
              <a:xfrm>
                <a:off x="5543551" y="1571612"/>
                <a:ext cx="4714908" cy="1071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4" name="Picture 2" descr="C:\Users\Administrator\Desktop\공중망_통신 캡쳐\nssa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t="65394"/>
              <a:stretch>
                <a:fillRect/>
              </a:stretch>
            </p:blipFill>
            <p:spPr bwMode="auto">
              <a:xfrm>
                <a:off x="5543552" y="2726674"/>
                <a:ext cx="4643470" cy="851945"/>
              </a:xfrm>
              <a:prstGeom prst="rect">
                <a:avLst/>
              </a:prstGeom>
              <a:noFill/>
            </p:spPr>
          </p:pic>
        </p:grpSp>
        <p:grpSp>
          <p:nvGrpSpPr>
            <p:cNvPr id="20" name="그룹 112"/>
            <p:cNvGrpSpPr/>
            <p:nvPr/>
          </p:nvGrpSpPr>
          <p:grpSpPr>
            <a:xfrm>
              <a:off x="5534498" y="5554345"/>
              <a:ext cx="3938143" cy="142876"/>
              <a:chOff x="5543551" y="3419093"/>
              <a:chExt cx="4481522" cy="161925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543551" y="3419093"/>
                <a:ext cx="1381125" cy="161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900873" y="3419095"/>
                <a:ext cx="3124200" cy="15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17" name="직사각형 116"/>
          <p:cNvSpPr/>
          <p:nvPr/>
        </p:nvSpPr>
        <p:spPr>
          <a:xfrm>
            <a:off x="5524607" y="5590246"/>
            <a:ext cx="468052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534498" y="5429263"/>
            <a:ext cx="4680520" cy="13382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95"/>
          <p:cNvGrpSpPr/>
          <p:nvPr/>
        </p:nvGrpSpPr>
        <p:grpSpPr>
          <a:xfrm>
            <a:off x="4896619" y="-747464"/>
            <a:ext cx="3240360" cy="3240360"/>
            <a:chOff x="4896619" y="-747464"/>
            <a:chExt cx="3240360" cy="3240360"/>
          </a:xfrm>
        </p:grpSpPr>
        <p:pic>
          <p:nvPicPr>
            <p:cNvPr id="100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619" y="-747464"/>
              <a:ext cx="3240360" cy="3240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6048747" y="764704"/>
              <a:ext cx="19288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b="1" smtClean="0">
                  <a:solidFill>
                    <a:srgbClr val="FF0000"/>
                  </a:solidFill>
                </a:rPr>
                <a:t>[OSPF]</a:t>
              </a:r>
            </a:p>
            <a:p>
              <a:r>
                <a:rPr lang="en-US" altLang="ko-KR" sz="2000" b="1" smtClean="0">
                  <a:solidFill>
                    <a:srgbClr val="FF0000"/>
                  </a:solidFill>
                </a:rPr>
                <a:t>area 0</a:t>
              </a:r>
              <a:endParaRPr lang="ko-KR" altLang="en-US" sz="2000" b="1">
                <a:solidFill>
                  <a:srgbClr val="FF0000"/>
                </a:solidFill>
              </a:endParaRPr>
            </a:p>
          </p:txBody>
        </p:sp>
        <p:pic>
          <p:nvPicPr>
            <p:cNvPr id="8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651" y="908720"/>
              <a:ext cx="419560" cy="47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5040635" y="1196752"/>
              <a:ext cx="100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ABR-10</a:t>
              </a:r>
              <a:endParaRPr lang="ko-KR" altLang="en-US" sz="1400" b="1"/>
            </a:p>
          </p:txBody>
        </p:sp>
      </p:grp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5256659" y="0"/>
            <a:ext cx="3024336" cy="56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타원 97"/>
          <p:cNvSpPr/>
          <p:nvPr/>
        </p:nvSpPr>
        <p:spPr>
          <a:xfrm>
            <a:off x="1584251" y="764704"/>
            <a:ext cx="5078368" cy="5238914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07" y="-315416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6912843" y="1340768"/>
            <a:ext cx="1928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smtClean="0">
                <a:solidFill>
                  <a:srgbClr val="FF0000"/>
                </a:solidFill>
              </a:rPr>
              <a:t>[OSPF]</a:t>
            </a:r>
          </a:p>
          <a:p>
            <a:r>
              <a:rPr lang="en-US" altLang="ko-KR" sz="2000" b="1" smtClean="0">
                <a:solidFill>
                  <a:srgbClr val="FF0000"/>
                </a:solidFill>
              </a:rPr>
              <a:t>area 0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47" y="1700808"/>
            <a:ext cx="419560" cy="4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5904731" y="1700808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ASBR-10</a:t>
            </a:r>
            <a:endParaRPr lang="ko-KR" altLang="en-US" sz="1400" b="1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grpSp>
        <p:nvGrpSpPr>
          <p:cNvPr id="2" name="그룹 107"/>
          <p:cNvGrpSpPr/>
          <p:nvPr/>
        </p:nvGrpSpPr>
        <p:grpSpPr>
          <a:xfrm>
            <a:off x="5616699" y="4077072"/>
            <a:ext cx="4929221" cy="2648336"/>
            <a:chOff x="5472114" y="1428736"/>
            <a:chExt cx="4929221" cy="2648336"/>
          </a:xfrm>
        </p:grpSpPr>
        <p:sp>
          <p:nvSpPr>
            <p:cNvPr id="79" name="직사각형 78"/>
            <p:cNvSpPr/>
            <p:nvPr/>
          </p:nvSpPr>
          <p:spPr>
            <a:xfrm>
              <a:off x="5472114" y="1428736"/>
              <a:ext cx="4929221" cy="2648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 descr="C:\Users\Administrator\Desktop\공중망_통신 캡쳐\nssa.PNG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9208"/>
            <a:stretch/>
          </p:blipFill>
          <p:spPr bwMode="auto">
            <a:xfrm>
              <a:off x="5544691" y="1716768"/>
              <a:ext cx="4752528" cy="2287688"/>
            </a:xfrm>
            <a:prstGeom prst="rect">
              <a:avLst/>
            </a:prstGeom>
            <a:noFill/>
          </p:spPr>
        </p:pic>
        <p:sp>
          <p:nvSpPr>
            <p:cNvPr id="82" name="직사각형 81"/>
            <p:cNvSpPr/>
            <p:nvPr/>
          </p:nvSpPr>
          <p:spPr>
            <a:xfrm>
              <a:off x="5528065" y="3869361"/>
              <a:ext cx="4680520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105"/>
          <p:cNvGrpSpPr/>
          <p:nvPr/>
        </p:nvGrpSpPr>
        <p:grpSpPr>
          <a:xfrm>
            <a:off x="360115" y="1196752"/>
            <a:ext cx="6624737" cy="4363418"/>
            <a:chOff x="257139" y="1571612"/>
            <a:chExt cx="5392969" cy="3643338"/>
          </a:xfrm>
        </p:grpSpPr>
        <p:cxnSp>
          <p:nvCxnSpPr>
            <p:cNvPr id="90" name="직선 연결선 89"/>
            <p:cNvCxnSpPr>
              <a:endCxn id="282" idx="3"/>
            </p:cNvCxnSpPr>
            <p:nvPr/>
          </p:nvCxnSpPr>
          <p:spPr>
            <a:xfrm flipH="1">
              <a:off x="4414287" y="2276872"/>
              <a:ext cx="554340" cy="51736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>
              <a:endCxn id="78" idx="0"/>
            </p:cNvCxnSpPr>
            <p:nvPr/>
          </p:nvCxnSpPr>
          <p:spPr>
            <a:xfrm flipH="1">
              <a:off x="4222008" y="2276872"/>
              <a:ext cx="746622" cy="141077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84"/>
            <p:cNvGrpSpPr/>
            <p:nvPr/>
          </p:nvGrpSpPr>
          <p:grpSpPr>
            <a:xfrm>
              <a:off x="257139" y="1571612"/>
              <a:ext cx="5392969" cy="3643338"/>
              <a:chOff x="257139" y="1571612"/>
              <a:chExt cx="5392969" cy="3643338"/>
            </a:xfrm>
          </p:grpSpPr>
          <p:grpSp>
            <p:nvGrpSpPr>
              <p:cNvPr id="5" name="그룹 82"/>
              <p:cNvGrpSpPr/>
              <p:nvPr/>
            </p:nvGrpSpPr>
            <p:grpSpPr>
              <a:xfrm>
                <a:off x="257139" y="1571612"/>
                <a:ext cx="5054189" cy="3643338"/>
                <a:chOff x="257139" y="2000240"/>
                <a:chExt cx="5450596" cy="3929090"/>
              </a:xfrm>
            </p:grpSpPr>
            <p:grpSp>
              <p:nvGrpSpPr>
                <p:cNvPr id="8" name="그룹 81"/>
                <p:cNvGrpSpPr/>
                <p:nvPr/>
              </p:nvGrpSpPr>
              <p:grpSpPr>
                <a:xfrm>
                  <a:off x="4686295" y="3286124"/>
                  <a:ext cx="1021440" cy="1083210"/>
                  <a:chOff x="4236359" y="1643285"/>
                  <a:chExt cx="679492" cy="720583"/>
                </a:xfrm>
              </p:grpSpPr>
              <p:pic>
                <p:nvPicPr>
                  <p:cNvPr id="76" name="Picture 20" descr="C:\Users\ecoffey\AppData\Local\Temp\Rar$DRa0.386\30067_Device_router_unknown_64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14857" y="1785926"/>
                    <a:ext cx="300994" cy="339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80" name="직선 연결선 79"/>
                  <p:cNvCxnSpPr>
                    <a:stCxn id="76" idx="1"/>
                  </p:cNvCxnSpPr>
                  <p:nvPr/>
                </p:nvCxnSpPr>
                <p:spPr>
                  <a:xfrm flipH="1" flipV="1">
                    <a:off x="4236359" y="1643285"/>
                    <a:ext cx="378498" cy="312515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직선 연결선 80"/>
                  <p:cNvCxnSpPr>
                    <a:stCxn id="76" idx="1"/>
                  </p:cNvCxnSpPr>
                  <p:nvPr/>
                </p:nvCxnSpPr>
                <p:spPr>
                  <a:xfrm flipH="1">
                    <a:off x="4236359" y="1955799"/>
                    <a:ext cx="378498" cy="408069"/>
                  </a:xfrm>
                  <a:prstGeom prst="line">
                    <a:avLst/>
                  </a:prstGeom>
                  <a:ln w="15875">
                    <a:prstDash val="soli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" name="그룹 74"/>
                <p:cNvGrpSpPr/>
                <p:nvPr/>
              </p:nvGrpSpPr>
              <p:grpSpPr>
                <a:xfrm>
                  <a:off x="257139" y="2000240"/>
                  <a:ext cx="4570521" cy="3929090"/>
                  <a:chOff x="400015" y="1571612"/>
                  <a:chExt cx="4986023" cy="4286280"/>
                </a:xfrm>
              </p:grpSpPr>
              <p:grpSp>
                <p:nvGrpSpPr>
                  <p:cNvPr id="10" name="그룹 327"/>
                  <p:cNvGrpSpPr/>
                  <p:nvPr/>
                </p:nvGrpSpPr>
                <p:grpSpPr>
                  <a:xfrm>
                    <a:off x="400015" y="1571612"/>
                    <a:ext cx="4890763" cy="4286280"/>
                    <a:chOff x="3930868" y="2140857"/>
                    <a:chExt cx="2939613" cy="2576286"/>
                  </a:xfrm>
                </p:grpSpPr>
                <p:pic>
                  <p:nvPicPr>
                    <p:cNvPr id="276" name="Picture 6" descr="C:\Users\ecoffey\AppData\Local\Temp\Rar$DRa0.200\Cisco Icons November\30080_Device_switch_3062\Png_256\30080_Device_switch_3062_unknown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85820" y="2511022"/>
                      <a:ext cx="297278" cy="1522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7" name="Picture 6" descr="C:\Users\ecoffey\AppData\Local\Temp\Rar$DRa0.200\Cisco Icons November\30080_Device_switch_3062\Png_256\30080_Device_switch_3062_unknown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85820" y="3119734"/>
                      <a:ext cx="297278" cy="1522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8" name="Picture 6" descr="C:\Users\ecoffey\AppData\Local\Temp\Rar$DRa0.200\Cisco Icons November\30080_Device_switch_3062\Png_256\30080_Device_switch_3062_unknown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85820" y="3728447"/>
                      <a:ext cx="297278" cy="1522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9" name="Picture 6" descr="C:\Users\ecoffey\AppData\Local\Temp\Rar$DRa0.200\Cisco Icons November\30080_Device_switch_3062\Png_256\30080_Device_switch_3062_unknown_256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85820" y="4337158"/>
                      <a:ext cx="297278" cy="15225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80" name="Picture 20" descr="C:\Users\ecoffey\AppData\Local\Temp\Rar$DRa0.160\30042_Device_layer3_switch_unknown_6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62591" y="3593447"/>
                      <a:ext cx="225745" cy="25480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81" name="Picture 20" descr="C:\Users\ecoffey\AppData\Local\Temp\Rar$DRa0.160\30042_Device_layer3_switch_unknown_6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62591" y="2871486"/>
                      <a:ext cx="225745" cy="25480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82" name="Picture 20" descr="C:\Users\ecoffey\AppData\Local\Temp\Rar$DRa0.386\30067_Device_router_unknown_6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69487" y="2835532"/>
                      <a:ext cx="300994" cy="3397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83" name="Picture 20" descr="C:\Users\ecoffey\AppData\Local\Temp\Rar$DRa0.386\30067_Device_router_unknown_64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569487" y="3556115"/>
                      <a:ext cx="300994" cy="3397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cxnSp>
                  <p:nvCxnSpPr>
                    <p:cNvPr id="284" name="직선 연결선 283"/>
                    <p:cNvCxnSpPr>
                      <a:stCxn id="276" idx="3"/>
                      <a:endCxn id="281" idx="1"/>
                    </p:cNvCxnSpPr>
                    <p:nvPr/>
                  </p:nvCxnSpPr>
                  <p:spPr>
                    <a:xfrm>
                      <a:off x="5083098" y="2587150"/>
                      <a:ext cx="679493" cy="411741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5" name="직선 연결선 284"/>
                    <p:cNvCxnSpPr>
                      <a:stCxn id="277" idx="3"/>
                      <a:endCxn id="280" idx="1"/>
                    </p:cNvCxnSpPr>
                    <p:nvPr/>
                  </p:nvCxnSpPr>
                  <p:spPr>
                    <a:xfrm>
                      <a:off x="5083098" y="3195862"/>
                      <a:ext cx="679493" cy="524989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6" name="직선 연결선 285"/>
                    <p:cNvCxnSpPr>
                      <a:stCxn id="276" idx="3"/>
                      <a:endCxn id="280" idx="1"/>
                    </p:cNvCxnSpPr>
                    <p:nvPr/>
                  </p:nvCxnSpPr>
                  <p:spPr>
                    <a:xfrm>
                      <a:off x="5083098" y="2587150"/>
                      <a:ext cx="679493" cy="1133701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직선 연결선 286"/>
                    <p:cNvCxnSpPr>
                      <a:stCxn id="277" idx="3"/>
                      <a:endCxn id="281" idx="1"/>
                    </p:cNvCxnSpPr>
                    <p:nvPr/>
                  </p:nvCxnSpPr>
                  <p:spPr>
                    <a:xfrm flipV="1">
                      <a:off x="5083098" y="2998891"/>
                      <a:ext cx="679493" cy="196971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직선 연결선 287"/>
                    <p:cNvCxnSpPr>
                      <a:stCxn id="278" idx="3"/>
                      <a:endCxn id="281" idx="1"/>
                    </p:cNvCxnSpPr>
                    <p:nvPr/>
                  </p:nvCxnSpPr>
                  <p:spPr>
                    <a:xfrm flipV="1">
                      <a:off x="5083098" y="2998891"/>
                      <a:ext cx="679493" cy="805683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직선 연결선 288"/>
                    <p:cNvCxnSpPr>
                      <a:stCxn id="278" idx="3"/>
                      <a:endCxn id="280" idx="1"/>
                    </p:cNvCxnSpPr>
                    <p:nvPr/>
                  </p:nvCxnSpPr>
                  <p:spPr>
                    <a:xfrm flipV="1">
                      <a:off x="5083098" y="3720852"/>
                      <a:ext cx="679493" cy="83723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직선 연결선 289"/>
                    <p:cNvCxnSpPr>
                      <a:stCxn id="279" idx="3"/>
                      <a:endCxn id="281" idx="1"/>
                    </p:cNvCxnSpPr>
                    <p:nvPr/>
                  </p:nvCxnSpPr>
                  <p:spPr>
                    <a:xfrm flipV="1">
                      <a:off x="5083098" y="2998891"/>
                      <a:ext cx="679493" cy="1414395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직선 연결선 290"/>
                    <p:cNvCxnSpPr>
                      <a:stCxn id="279" idx="3"/>
                      <a:endCxn id="280" idx="1"/>
                    </p:cNvCxnSpPr>
                    <p:nvPr/>
                  </p:nvCxnSpPr>
                  <p:spPr>
                    <a:xfrm flipV="1">
                      <a:off x="5083098" y="3720852"/>
                      <a:ext cx="679493" cy="692434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직선 연결선 291"/>
                    <p:cNvCxnSpPr/>
                    <p:nvPr/>
                  </p:nvCxnSpPr>
                  <p:spPr>
                    <a:xfrm flipV="1">
                      <a:off x="5922191" y="3126123"/>
                      <a:ext cx="0" cy="467151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직선 연결선 292"/>
                    <p:cNvCxnSpPr/>
                    <p:nvPr/>
                  </p:nvCxnSpPr>
                  <p:spPr>
                    <a:xfrm flipV="1">
                      <a:off x="5852846" y="3126123"/>
                      <a:ext cx="0" cy="467151"/>
                    </a:xfrm>
                    <a:prstGeom prst="line">
                      <a:avLst/>
                    </a:prstGeom>
                    <a:ln w="15875">
                      <a:prstDash val="dash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직선 연결선 293"/>
                    <p:cNvCxnSpPr>
                      <a:stCxn id="282" idx="1"/>
                      <a:endCxn id="281" idx="3"/>
                    </p:cNvCxnSpPr>
                    <p:nvPr/>
                  </p:nvCxnSpPr>
                  <p:spPr>
                    <a:xfrm flipH="1" flipV="1">
                      <a:off x="5988336" y="2998891"/>
                      <a:ext cx="581152" cy="6514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직선 연결선 294"/>
                    <p:cNvCxnSpPr>
                      <a:stCxn id="283" idx="1"/>
                      <a:endCxn id="280" idx="3"/>
                    </p:cNvCxnSpPr>
                    <p:nvPr/>
                  </p:nvCxnSpPr>
                  <p:spPr>
                    <a:xfrm flipH="1" flipV="1">
                      <a:off x="5988336" y="3720852"/>
                      <a:ext cx="581152" cy="5136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3" name="그룹 295"/>
                    <p:cNvGrpSpPr/>
                    <p:nvPr/>
                  </p:nvGrpSpPr>
                  <p:grpSpPr>
                    <a:xfrm>
                      <a:off x="3930868" y="2238992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26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27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4" name="그룹 296"/>
                    <p:cNvGrpSpPr/>
                    <p:nvPr/>
                  </p:nvGrpSpPr>
                  <p:grpSpPr>
                    <a:xfrm>
                      <a:off x="3930868" y="2588745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24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25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5" name="그룹 297"/>
                    <p:cNvGrpSpPr/>
                    <p:nvPr/>
                  </p:nvGrpSpPr>
                  <p:grpSpPr>
                    <a:xfrm>
                      <a:off x="3930868" y="2899637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22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23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6" name="그룹 298"/>
                    <p:cNvGrpSpPr/>
                    <p:nvPr/>
                  </p:nvGrpSpPr>
                  <p:grpSpPr>
                    <a:xfrm>
                      <a:off x="3930868" y="3249390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20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21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7" name="그룹 299"/>
                    <p:cNvGrpSpPr/>
                    <p:nvPr/>
                  </p:nvGrpSpPr>
                  <p:grpSpPr>
                    <a:xfrm>
                      <a:off x="3930868" y="3638005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18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19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8" name="그룹 300"/>
                    <p:cNvGrpSpPr/>
                    <p:nvPr/>
                  </p:nvGrpSpPr>
                  <p:grpSpPr>
                    <a:xfrm>
                      <a:off x="3930868" y="4026619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16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17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grpSp>
                  <p:nvGrpSpPr>
                    <p:cNvPr id="19" name="그룹 301"/>
                    <p:cNvGrpSpPr/>
                    <p:nvPr/>
                  </p:nvGrpSpPr>
                  <p:grpSpPr>
                    <a:xfrm>
                      <a:off x="3930868" y="4415234"/>
                      <a:ext cx="544060" cy="272030"/>
                      <a:chOff x="1008187" y="1124744"/>
                      <a:chExt cx="1008112" cy="504056"/>
                    </a:xfrm>
                  </p:grpSpPr>
                  <p:pic>
                    <p:nvPicPr>
                      <p:cNvPr id="314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187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15" name="Picture 3" descr="C:\Users\Administrator\Downloads\1478080505_desktop_computer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243" y="1124744"/>
                        <a:ext cx="504056" cy="504056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cxnSp>
                  <p:nvCxnSpPr>
                    <p:cNvPr id="303" name="직선 연결선 302"/>
                    <p:cNvCxnSpPr>
                      <a:stCxn id="276" idx="1"/>
                      <a:endCxn id="327" idx="3"/>
                    </p:cNvCxnSpPr>
                    <p:nvPr/>
                  </p:nvCxnSpPr>
                  <p:spPr>
                    <a:xfrm flipH="1" flipV="1">
                      <a:off x="4474928" y="2375007"/>
                      <a:ext cx="310892" cy="212143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직선 연결선 303"/>
                    <p:cNvCxnSpPr>
                      <a:stCxn id="276" idx="1"/>
                      <a:endCxn id="325" idx="3"/>
                    </p:cNvCxnSpPr>
                    <p:nvPr/>
                  </p:nvCxnSpPr>
                  <p:spPr>
                    <a:xfrm flipH="1">
                      <a:off x="4474928" y="2587150"/>
                      <a:ext cx="310892" cy="137610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직선 연결선 304"/>
                    <p:cNvCxnSpPr>
                      <a:stCxn id="277" idx="1"/>
                      <a:endCxn id="323" idx="3"/>
                    </p:cNvCxnSpPr>
                    <p:nvPr/>
                  </p:nvCxnSpPr>
                  <p:spPr>
                    <a:xfrm flipH="1" flipV="1">
                      <a:off x="4474928" y="3035652"/>
                      <a:ext cx="310892" cy="160210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6" name="직선 연결선 305"/>
                    <p:cNvCxnSpPr>
                      <a:stCxn id="277" idx="1"/>
                      <a:endCxn id="321" idx="3"/>
                    </p:cNvCxnSpPr>
                    <p:nvPr/>
                  </p:nvCxnSpPr>
                  <p:spPr>
                    <a:xfrm flipH="1">
                      <a:off x="4474928" y="3195862"/>
                      <a:ext cx="310892" cy="189543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직선 연결선 306"/>
                    <p:cNvCxnSpPr>
                      <a:stCxn id="278" idx="1"/>
                      <a:endCxn id="319" idx="3"/>
                    </p:cNvCxnSpPr>
                    <p:nvPr/>
                  </p:nvCxnSpPr>
                  <p:spPr>
                    <a:xfrm flipH="1" flipV="1">
                      <a:off x="4474928" y="3774020"/>
                      <a:ext cx="310892" cy="30555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직선 연결선 307"/>
                    <p:cNvCxnSpPr>
                      <a:stCxn id="279" idx="1"/>
                      <a:endCxn id="315" idx="3"/>
                    </p:cNvCxnSpPr>
                    <p:nvPr/>
                  </p:nvCxnSpPr>
                  <p:spPr>
                    <a:xfrm flipH="1">
                      <a:off x="4474928" y="4413286"/>
                      <a:ext cx="310892" cy="137963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직선 연결선 308"/>
                    <p:cNvCxnSpPr>
                      <a:stCxn id="278" idx="1"/>
                      <a:endCxn id="317" idx="3"/>
                    </p:cNvCxnSpPr>
                    <p:nvPr/>
                  </p:nvCxnSpPr>
                  <p:spPr>
                    <a:xfrm flipH="1">
                      <a:off x="4474928" y="3804574"/>
                      <a:ext cx="310892" cy="358060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310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731068" y="2140857"/>
                      <a:ext cx="272030" cy="272030"/>
                    </a:xfrm>
                    <a:prstGeom prst="rect">
                      <a:avLst/>
                    </a:prstGeom>
                    <a:noFill/>
                  </p:spPr>
                </p:pic>
                <p:cxnSp>
                  <p:nvCxnSpPr>
                    <p:cNvPr id="311" name="직선 연결선 310"/>
                    <p:cNvCxnSpPr>
                      <a:stCxn id="281" idx="0"/>
                      <a:endCxn id="310" idx="2"/>
                    </p:cNvCxnSpPr>
                    <p:nvPr/>
                  </p:nvCxnSpPr>
                  <p:spPr>
                    <a:xfrm flipH="1" flipV="1">
                      <a:off x="5867083" y="2412887"/>
                      <a:ext cx="8381" cy="458599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직선 연결선 311"/>
                    <p:cNvCxnSpPr>
                      <a:stCxn id="313" idx="0"/>
                      <a:endCxn id="280" idx="2"/>
                    </p:cNvCxnSpPr>
                    <p:nvPr/>
                  </p:nvCxnSpPr>
                  <p:spPr>
                    <a:xfrm flipV="1">
                      <a:off x="5867083" y="3848256"/>
                      <a:ext cx="8381" cy="596857"/>
                    </a:xfrm>
                    <a:prstGeom prst="line">
                      <a:avLst/>
                    </a:prstGeom>
                    <a:ln w="15875">
                      <a:prstDash val="solid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313" name="Picture 3" descr="C:\Users\Administrator\Downloads\1478080505_desktop_comput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731068" y="4445113"/>
                      <a:ext cx="272030" cy="272030"/>
                    </a:xfrm>
                    <a:prstGeom prst="rect">
                      <a:avLst/>
                    </a:prstGeom>
                    <a:noFill/>
                  </p:spPr>
                </p:pic>
              </p:grp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4743096" y="2857496"/>
                    <a:ext cx="6429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smtClean="0"/>
                      <a:t>GW1</a:t>
                    </a:r>
                    <a:endParaRPr lang="ko-KR" altLang="en-US" sz="1400" b="1" dirty="0"/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4743095" y="4061068"/>
                    <a:ext cx="64294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smtClean="0"/>
                      <a:t>GW2</a:t>
                    </a:r>
                    <a:endParaRPr lang="ko-KR" altLang="en-US" sz="1400" b="1"/>
                  </a:p>
                </p:txBody>
              </p:sp>
            </p:grpSp>
          </p:grpSp>
          <p:sp>
            <p:nvSpPr>
              <p:cNvPr id="84" name="TextBox 83"/>
              <p:cNvSpPr txBox="1"/>
              <p:nvPr/>
            </p:nvSpPr>
            <p:spPr>
              <a:xfrm>
                <a:off x="4858009" y="3079966"/>
                <a:ext cx="792099" cy="256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KR-1</a:t>
                </a:r>
                <a:endParaRPr lang="ko-KR" altLang="en-US" sz="1400" b="1" dirty="0"/>
              </a:p>
            </p:txBody>
          </p:sp>
        </p:grpSp>
      </p:grpSp>
      <p:sp>
        <p:nvSpPr>
          <p:cNvPr id="110" name="직사각형 109"/>
          <p:cNvSpPr/>
          <p:nvPr/>
        </p:nvSpPr>
        <p:spPr>
          <a:xfrm>
            <a:off x="5554009" y="3669670"/>
            <a:ext cx="2653768" cy="279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NSSA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480795" y="0"/>
            <a:ext cx="3024336" cy="561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59"/>
          <p:cNvSpPr txBox="1"/>
          <p:nvPr/>
        </p:nvSpPr>
        <p:spPr>
          <a:xfrm>
            <a:off x="4176539" y="1700808"/>
            <a:ext cx="121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 [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OSPF</a:t>
            </a: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noProof="0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 AREA 100</a:t>
            </a:r>
            <a:endParaRPr kumimoji="0" lang="ko-KR" altLang="en-US" sz="1200" b="1" i="0" u="none" strike="noStrike" kern="1200" normalizeH="0" baseline="0" noProof="0" dirty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57968" y="3993121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[GW1,2 ]</a:t>
            </a: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 본사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grpSp>
        <p:nvGrpSpPr>
          <p:cNvPr id="3" name="그룹 106"/>
          <p:cNvGrpSpPr/>
          <p:nvPr/>
        </p:nvGrpSpPr>
        <p:grpSpPr>
          <a:xfrm>
            <a:off x="1080195" y="836712"/>
            <a:ext cx="6624737" cy="4363418"/>
            <a:chOff x="257139" y="1571612"/>
            <a:chExt cx="5392969" cy="3643338"/>
          </a:xfrm>
        </p:grpSpPr>
        <p:pic>
          <p:nvPicPr>
            <p:cNvPr id="8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057" y="1932361"/>
              <a:ext cx="419560" cy="47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105"/>
            <p:cNvGrpSpPr/>
            <p:nvPr/>
          </p:nvGrpSpPr>
          <p:grpSpPr>
            <a:xfrm>
              <a:off x="257139" y="1571612"/>
              <a:ext cx="5392969" cy="3643338"/>
              <a:chOff x="257139" y="1571612"/>
              <a:chExt cx="5392969" cy="3643338"/>
            </a:xfrm>
          </p:grpSpPr>
          <p:cxnSp>
            <p:nvCxnSpPr>
              <p:cNvPr id="90" name="직선 연결선 89"/>
              <p:cNvCxnSpPr>
                <a:endCxn id="282" idx="3"/>
              </p:cNvCxnSpPr>
              <p:nvPr/>
            </p:nvCxnSpPr>
            <p:spPr>
              <a:xfrm flipH="1">
                <a:off x="4414287" y="2276872"/>
                <a:ext cx="554340" cy="51736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>
                <a:endCxn id="78" idx="0"/>
              </p:cNvCxnSpPr>
              <p:nvPr/>
            </p:nvCxnSpPr>
            <p:spPr>
              <a:xfrm flipH="1">
                <a:off x="4222008" y="2276872"/>
                <a:ext cx="746622" cy="1410777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" name="그룹 104"/>
              <p:cNvGrpSpPr/>
              <p:nvPr/>
            </p:nvGrpSpPr>
            <p:grpSpPr>
              <a:xfrm>
                <a:off x="257139" y="1571612"/>
                <a:ext cx="5392969" cy="3643338"/>
                <a:chOff x="257139" y="1571612"/>
                <a:chExt cx="5392969" cy="3643338"/>
              </a:xfrm>
            </p:grpSpPr>
            <p:grpSp>
              <p:nvGrpSpPr>
                <p:cNvPr id="8" name="그룹 84"/>
                <p:cNvGrpSpPr/>
                <p:nvPr/>
              </p:nvGrpSpPr>
              <p:grpSpPr>
                <a:xfrm>
                  <a:off x="257139" y="1571612"/>
                  <a:ext cx="5392969" cy="3643338"/>
                  <a:chOff x="257139" y="1571612"/>
                  <a:chExt cx="5392969" cy="3643338"/>
                </a:xfrm>
              </p:grpSpPr>
              <p:grpSp>
                <p:nvGrpSpPr>
                  <p:cNvPr id="9" name="그룹 82"/>
                  <p:cNvGrpSpPr/>
                  <p:nvPr/>
                </p:nvGrpSpPr>
                <p:grpSpPr>
                  <a:xfrm>
                    <a:off x="257139" y="1571612"/>
                    <a:ext cx="5054189" cy="3643338"/>
                    <a:chOff x="257139" y="2000240"/>
                    <a:chExt cx="5450596" cy="3929090"/>
                  </a:xfrm>
                </p:grpSpPr>
                <p:grpSp>
                  <p:nvGrpSpPr>
                    <p:cNvPr id="10" name="그룹 81"/>
                    <p:cNvGrpSpPr/>
                    <p:nvPr/>
                  </p:nvGrpSpPr>
                  <p:grpSpPr>
                    <a:xfrm>
                      <a:off x="4686295" y="3286124"/>
                      <a:ext cx="1021440" cy="1083210"/>
                      <a:chOff x="4236359" y="1643285"/>
                      <a:chExt cx="679492" cy="720583"/>
                    </a:xfrm>
                  </p:grpSpPr>
                  <p:pic>
                    <p:nvPicPr>
                      <p:cNvPr id="76" name="Picture 20" descr="C:\Users\ecoffey\AppData\Local\Temp\Rar$DRa0.386\30067_Device_router_unknown_64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57" y="1785926"/>
                        <a:ext cx="300994" cy="3397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cxnSp>
                    <p:nvCxnSpPr>
                      <p:cNvPr id="80" name="직선 연결선 79"/>
                      <p:cNvCxnSpPr>
                        <a:stCxn id="76" idx="1"/>
                      </p:cNvCxnSpPr>
                      <p:nvPr/>
                    </p:nvCxnSpPr>
                    <p:spPr>
                      <a:xfrm flipH="1" flipV="1">
                        <a:off x="4236359" y="1643285"/>
                        <a:ext cx="378498" cy="312515"/>
                      </a:xfrm>
                      <a:prstGeom prst="line">
                        <a:avLst/>
                      </a:prstGeom>
                      <a:ln w="15875">
                        <a:prstDash val="soli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직선 연결선 80"/>
                      <p:cNvCxnSpPr>
                        <a:stCxn id="76" idx="1"/>
                      </p:cNvCxnSpPr>
                      <p:nvPr/>
                    </p:nvCxnSpPr>
                    <p:spPr>
                      <a:xfrm flipH="1">
                        <a:off x="4236359" y="1955799"/>
                        <a:ext cx="378498" cy="408069"/>
                      </a:xfrm>
                      <a:prstGeom prst="line">
                        <a:avLst/>
                      </a:prstGeom>
                      <a:ln w="15875">
                        <a:prstDash val="solid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" name="그룹 74"/>
                    <p:cNvGrpSpPr/>
                    <p:nvPr/>
                  </p:nvGrpSpPr>
                  <p:grpSpPr>
                    <a:xfrm>
                      <a:off x="257139" y="2000240"/>
                      <a:ext cx="4570520" cy="3929090"/>
                      <a:chOff x="400015" y="1571612"/>
                      <a:chExt cx="4986022" cy="4286280"/>
                    </a:xfrm>
                  </p:grpSpPr>
                  <p:grpSp>
                    <p:nvGrpSpPr>
                      <p:cNvPr id="14" name="그룹 327"/>
                      <p:cNvGrpSpPr/>
                      <p:nvPr/>
                    </p:nvGrpSpPr>
                    <p:grpSpPr>
                      <a:xfrm>
                        <a:off x="400015" y="1571612"/>
                        <a:ext cx="4890763" cy="4286280"/>
                        <a:chOff x="3930868" y="2140857"/>
                        <a:chExt cx="2939613" cy="2576286"/>
                      </a:xfrm>
                    </p:grpSpPr>
                    <p:pic>
                      <p:nvPicPr>
                        <p:cNvPr id="276" name="Picture 6" descr="C:\Users\ecoffey\AppData\Local\Temp\Rar$DRa0.200\Cisco Icons November\30080_Device_switch_3062\Png_256\30080_Device_switch_3062_unknown_256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820" y="2511022"/>
                          <a:ext cx="297278" cy="152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77" name="Picture 6" descr="C:\Users\ecoffey\AppData\Local\Temp\Rar$DRa0.200\Cisco Icons November\30080_Device_switch_3062\Png_256\30080_Device_switch_3062_unknown_256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820" y="3119734"/>
                          <a:ext cx="297278" cy="152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78" name="Picture 6" descr="C:\Users\ecoffey\AppData\Local\Temp\Rar$DRa0.200\Cisco Icons November\30080_Device_switch_3062\Png_256\30080_Device_switch_3062_unknown_256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820" y="3728447"/>
                          <a:ext cx="297278" cy="152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79" name="Picture 6" descr="C:\Users\ecoffey\AppData\Local\Temp\Rar$DRa0.200\Cisco Icons November\30080_Device_switch_3062\Png_256\30080_Device_switch_3062_unknown_256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820" y="4337158"/>
                          <a:ext cx="297278" cy="1522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80" name="Picture 20" descr="C:\Users\ecoffey\AppData\Local\Temp\Rar$DRa0.160\30042_Device_layer3_switch_unknown_64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2591" y="3593447"/>
                          <a:ext cx="225745" cy="2548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81" name="Picture 20" descr="C:\Users\ecoffey\AppData\Local\Temp\Rar$DRa0.160\30042_Device_layer3_switch_unknown_64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2591" y="2871486"/>
                          <a:ext cx="225745" cy="2548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82" name="Picture 20" descr="C:\Users\ecoffey\AppData\Local\Temp\Rar$DRa0.386\30067_Device_router_unknown_64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9487" y="2835532"/>
                          <a:ext cx="300994" cy="3397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83" name="Picture 20" descr="C:\Users\ecoffey\AppData\Local\Temp\Rar$DRa0.386\30067_Device_router_unknown_64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9487" y="3556115"/>
                          <a:ext cx="300994" cy="3397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cxnSp>
                      <p:nvCxnSpPr>
                        <p:cNvPr id="284" name="직선 연결선 283"/>
                        <p:cNvCxnSpPr>
                          <a:stCxn id="276" idx="3"/>
                          <a:endCxn id="281" idx="1"/>
                        </p:cNvCxnSpPr>
                        <p:nvPr/>
                      </p:nvCxnSpPr>
                      <p:spPr>
                        <a:xfrm>
                          <a:off x="5083098" y="2587150"/>
                          <a:ext cx="679493" cy="411741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5" name="직선 연결선 284"/>
                        <p:cNvCxnSpPr>
                          <a:stCxn id="277" idx="3"/>
                          <a:endCxn id="280" idx="1"/>
                        </p:cNvCxnSpPr>
                        <p:nvPr/>
                      </p:nvCxnSpPr>
                      <p:spPr>
                        <a:xfrm>
                          <a:off x="5083098" y="3195862"/>
                          <a:ext cx="679493" cy="524989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6" name="직선 연결선 285"/>
                        <p:cNvCxnSpPr>
                          <a:stCxn id="276" idx="3"/>
                          <a:endCxn id="280" idx="1"/>
                        </p:cNvCxnSpPr>
                        <p:nvPr/>
                      </p:nvCxnSpPr>
                      <p:spPr>
                        <a:xfrm>
                          <a:off x="5083098" y="2587150"/>
                          <a:ext cx="679493" cy="1133701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7" name="직선 연결선 286"/>
                        <p:cNvCxnSpPr>
                          <a:stCxn id="277" idx="3"/>
                          <a:endCxn id="281" idx="1"/>
                        </p:cNvCxnSpPr>
                        <p:nvPr/>
                      </p:nvCxnSpPr>
                      <p:spPr>
                        <a:xfrm flipV="1">
                          <a:off x="5083098" y="2998891"/>
                          <a:ext cx="679493" cy="196971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8" name="직선 연결선 287"/>
                        <p:cNvCxnSpPr>
                          <a:stCxn id="278" idx="3"/>
                          <a:endCxn id="281" idx="1"/>
                        </p:cNvCxnSpPr>
                        <p:nvPr/>
                      </p:nvCxnSpPr>
                      <p:spPr>
                        <a:xfrm flipV="1">
                          <a:off x="5083098" y="2998891"/>
                          <a:ext cx="679493" cy="805683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89" name="직선 연결선 288"/>
                        <p:cNvCxnSpPr>
                          <a:stCxn id="278" idx="3"/>
                          <a:endCxn id="280" idx="1"/>
                        </p:cNvCxnSpPr>
                        <p:nvPr/>
                      </p:nvCxnSpPr>
                      <p:spPr>
                        <a:xfrm flipV="1">
                          <a:off x="5083098" y="3720852"/>
                          <a:ext cx="679493" cy="83723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0" name="직선 연결선 289"/>
                        <p:cNvCxnSpPr>
                          <a:stCxn id="279" idx="3"/>
                          <a:endCxn id="281" idx="1"/>
                        </p:cNvCxnSpPr>
                        <p:nvPr/>
                      </p:nvCxnSpPr>
                      <p:spPr>
                        <a:xfrm flipV="1">
                          <a:off x="5083098" y="2998891"/>
                          <a:ext cx="679493" cy="1414395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1" name="직선 연결선 290"/>
                        <p:cNvCxnSpPr>
                          <a:stCxn id="279" idx="3"/>
                          <a:endCxn id="280" idx="1"/>
                        </p:cNvCxnSpPr>
                        <p:nvPr/>
                      </p:nvCxnSpPr>
                      <p:spPr>
                        <a:xfrm flipV="1">
                          <a:off x="5083098" y="3720852"/>
                          <a:ext cx="679493" cy="692434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2" name="직선 연결선 291"/>
                        <p:cNvCxnSpPr/>
                        <p:nvPr/>
                      </p:nvCxnSpPr>
                      <p:spPr>
                        <a:xfrm flipV="1">
                          <a:off x="5922191" y="3126123"/>
                          <a:ext cx="0" cy="467151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3" name="직선 연결선 292"/>
                        <p:cNvCxnSpPr/>
                        <p:nvPr/>
                      </p:nvCxnSpPr>
                      <p:spPr>
                        <a:xfrm flipV="1">
                          <a:off x="5852846" y="3126123"/>
                          <a:ext cx="0" cy="467151"/>
                        </a:xfrm>
                        <a:prstGeom prst="line">
                          <a:avLst/>
                        </a:prstGeom>
                        <a:ln w="15875">
                          <a:prstDash val="dash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4" name="직선 연결선 293"/>
                        <p:cNvCxnSpPr>
                          <a:stCxn id="282" idx="1"/>
                          <a:endCxn id="281" idx="3"/>
                        </p:cNvCxnSpPr>
                        <p:nvPr/>
                      </p:nvCxnSpPr>
                      <p:spPr>
                        <a:xfrm flipH="1" flipV="1">
                          <a:off x="5988336" y="2998891"/>
                          <a:ext cx="581152" cy="6514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95" name="직선 연결선 294"/>
                        <p:cNvCxnSpPr>
                          <a:stCxn id="283" idx="1"/>
                          <a:endCxn id="280" idx="3"/>
                        </p:cNvCxnSpPr>
                        <p:nvPr/>
                      </p:nvCxnSpPr>
                      <p:spPr>
                        <a:xfrm flipH="1" flipV="1">
                          <a:off x="5988336" y="3720852"/>
                          <a:ext cx="581152" cy="5136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5" name="그룹 295"/>
                        <p:cNvGrpSpPr/>
                        <p:nvPr/>
                      </p:nvGrpSpPr>
                      <p:grpSpPr>
                        <a:xfrm>
                          <a:off x="3930868" y="2238992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26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27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16" name="그룹 296"/>
                        <p:cNvGrpSpPr/>
                        <p:nvPr/>
                      </p:nvGrpSpPr>
                      <p:grpSpPr>
                        <a:xfrm>
                          <a:off x="3930868" y="2588745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24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25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17" name="그룹 297"/>
                        <p:cNvGrpSpPr/>
                        <p:nvPr/>
                      </p:nvGrpSpPr>
                      <p:grpSpPr>
                        <a:xfrm>
                          <a:off x="3930868" y="2899637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22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23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18" name="그룹 298"/>
                        <p:cNvGrpSpPr/>
                        <p:nvPr/>
                      </p:nvGrpSpPr>
                      <p:grpSpPr>
                        <a:xfrm>
                          <a:off x="3930868" y="3249390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20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21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19" name="그룹 299"/>
                        <p:cNvGrpSpPr/>
                        <p:nvPr/>
                      </p:nvGrpSpPr>
                      <p:grpSpPr>
                        <a:xfrm>
                          <a:off x="3930868" y="3638005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18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19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20" name="그룹 300"/>
                        <p:cNvGrpSpPr/>
                        <p:nvPr/>
                      </p:nvGrpSpPr>
                      <p:grpSpPr>
                        <a:xfrm>
                          <a:off x="3930868" y="4026619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16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17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grpSp>
                      <p:nvGrpSpPr>
                        <p:cNvPr id="21" name="그룹 301"/>
                        <p:cNvGrpSpPr/>
                        <p:nvPr/>
                      </p:nvGrpSpPr>
                      <p:grpSpPr>
                        <a:xfrm>
                          <a:off x="3930868" y="4415234"/>
                          <a:ext cx="544060" cy="272030"/>
                          <a:chOff x="1008187" y="1124744"/>
                          <a:chExt cx="1008112" cy="504056"/>
                        </a:xfrm>
                      </p:grpSpPr>
                      <p:pic>
                        <p:nvPicPr>
                          <p:cNvPr id="314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187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  <p:pic>
                        <p:nvPicPr>
                          <p:cNvPr id="315" name="Picture 3" descr="C:\Users\Administrator\Downloads\1478080505_desktop_computer.pn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12243" y="1124744"/>
                            <a:ext cx="504056" cy="504056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grpSp>
                    <p:cxnSp>
                      <p:nvCxnSpPr>
                        <p:cNvPr id="303" name="직선 연결선 302"/>
                        <p:cNvCxnSpPr>
                          <a:stCxn id="276" idx="1"/>
                          <a:endCxn id="327" idx="3"/>
                        </p:cNvCxnSpPr>
                        <p:nvPr/>
                      </p:nvCxnSpPr>
                      <p:spPr>
                        <a:xfrm flipH="1" flipV="1">
                          <a:off x="4474928" y="2375007"/>
                          <a:ext cx="310892" cy="212143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4" name="직선 연결선 303"/>
                        <p:cNvCxnSpPr>
                          <a:stCxn id="276" idx="1"/>
                          <a:endCxn id="325" idx="3"/>
                        </p:cNvCxnSpPr>
                        <p:nvPr/>
                      </p:nvCxnSpPr>
                      <p:spPr>
                        <a:xfrm flipH="1">
                          <a:off x="4474928" y="2587150"/>
                          <a:ext cx="310892" cy="137610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5" name="직선 연결선 304"/>
                        <p:cNvCxnSpPr>
                          <a:stCxn id="277" idx="1"/>
                          <a:endCxn id="323" idx="3"/>
                        </p:cNvCxnSpPr>
                        <p:nvPr/>
                      </p:nvCxnSpPr>
                      <p:spPr>
                        <a:xfrm flipH="1" flipV="1">
                          <a:off x="4474928" y="3035652"/>
                          <a:ext cx="310892" cy="160210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6" name="직선 연결선 305"/>
                        <p:cNvCxnSpPr>
                          <a:stCxn id="277" idx="1"/>
                          <a:endCxn id="321" idx="3"/>
                        </p:cNvCxnSpPr>
                        <p:nvPr/>
                      </p:nvCxnSpPr>
                      <p:spPr>
                        <a:xfrm flipH="1">
                          <a:off x="4474928" y="3195862"/>
                          <a:ext cx="310892" cy="189543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7" name="직선 연결선 306"/>
                        <p:cNvCxnSpPr>
                          <a:stCxn id="278" idx="1"/>
                          <a:endCxn id="319" idx="3"/>
                        </p:cNvCxnSpPr>
                        <p:nvPr/>
                      </p:nvCxnSpPr>
                      <p:spPr>
                        <a:xfrm flipH="1" flipV="1">
                          <a:off x="4474928" y="3774020"/>
                          <a:ext cx="310892" cy="30555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8" name="직선 연결선 307"/>
                        <p:cNvCxnSpPr>
                          <a:stCxn id="279" idx="1"/>
                          <a:endCxn id="315" idx="3"/>
                        </p:cNvCxnSpPr>
                        <p:nvPr/>
                      </p:nvCxnSpPr>
                      <p:spPr>
                        <a:xfrm flipH="1">
                          <a:off x="4474928" y="4413286"/>
                          <a:ext cx="310892" cy="137963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09" name="직선 연결선 308"/>
                        <p:cNvCxnSpPr>
                          <a:stCxn id="278" idx="1"/>
                          <a:endCxn id="317" idx="3"/>
                        </p:cNvCxnSpPr>
                        <p:nvPr/>
                      </p:nvCxnSpPr>
                      <p:spPr>
                        <a:xfrm flipH="1">
                          <a:off x="4474928" y="3804574"/>
                          <a:ext cx="310892" cy="358060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310" name="Picture 3" descr="C:\Users\Administrator\Downloads\1478080505_desktop_computer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1068" y="2140857"/>
                          <a:ext cx="272030" cy="272030"/>
                        </a:xfrm>
                        <a:prstGeom prst="rect">
                          <a:avLst/>
                        </a:prstGeom>
                        <a:noFill/>
                      </p:spPr>
                    </p:pic>
                    <p:cxnSp>
                      <p:nvCxnSpPr>
                        <p:cNvPr id="311" name="직선 연결선 310"/>
                        <p:cNvCxnSpPr>
                          <a:stCxn id="281" idx="0"/>
                          <a:endCxn id="310" idx="2"/>
                        </p:cNvCxnSpPr>
                        <p:nvPr/>
                      </p:nvCxnSpPr>
                      <p:spPr>
                        <a:xfrm flipH="1" flipV="1">
                          <a:off x="5867083" y="2412887"/>
                          <a:ext cx="8381" cy="458599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12" name="직선 연결선 311"/>
                        <p:cNvCxnSpPr>
                          <a:stCxn id="313" idx="0"/>
                          <a:endCxn id="280" idx="2"/>
                        </p:cNvCxnSpPr>
                        <p:nvPr/>
                      </p:nvCxnSpPr>
                      <p:spPr>
                        <a:xfrm flipV="1">
                          <a:off x="5867083" y="3848256"/>
                          <a:ext cx="8381" cy="596857"/>
                        </a:xfrm>
                        <a:prstGeom prst="line">
                          <a:avLst/>
                        </a:prstGeom>
                        <a:ln w="15875">
                          <a:prstDash val="solid"/>
                        </a:ln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pic>
                      <p:nvPicPr>
                        <p:cNvPr id="313" name="Picture 3" descr="C:\Users\Administrator\Downloads\1478080505_desktop_computer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31068" y="4445113"/>
                          <a:ext cx="272030" cy="27203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grpSp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4743095" y="2857496"/>
                        <a:ext cx="64294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altLang="ko-KR" sz="1400" b="1" smtClean="0"/>
                          <a:t>GW1</a:t>
                        </a:r>
                        <a:endParaRPr lang="ko-KR" altLang="en-US" sz="1400" b="1" dirty="0"/>
                      </a:p>
                    </p:txBody>
                  </p:sp>
                  <p:sp>
                    <p:nvSpPr>
                      <p:cNvPr id="78" name="TextBox 77"/>
                      <p:cNvSpPr txBox="1"/>
                      <p:nvPr/>
                    </p:nvSpPr>
                    <p:spPr>
                      <a:xfrm>
                        <a:off x="4743095" y="4061068"/>
                        <a:ext cx="642942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>
                        <a:defPPr>
                          <a:defRPr lang="ko-KR"/>
                        </a:defPPr>
                        <a:lvl1pPr marL="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1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r>
                          <a:rPr lang="en-US" altLang="ko-KR" sz="1400" b="1" smtClean="0"/>
                          <a:t>GW2</a:t>
                        </a:r>
                        <a:endParaRPr lang="ko-KR" altLang="en-US" sz="1400" b="1"/>
                      </a:p>
                    </p:txBody>
                  </p:sp>
                </p:grpSp>
              </p:grp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4858009" y="3079966"/>
                    <a:ext cx="792099" cy="2569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400" b="1" smtClean="0"/>
                      <a:t>KR-1</a:t>
                    </a:r>
                    <a:endParaRPr lang="ko-KR" altLang="en-US" sz="1400" b="1" dirty="0"/>
                  </a:p>
                </p:txBody>
              </p:sp>
            </p:grpSp>
            <p:sp>
              <p:nvSpPr>
                <p:cNvPr id="103" name="TextBox 102"/>
                <p:cNvSpPr txBox="1"/>
                <p:nvPr/>
              </p:nvSpPr>
              <p:spPr>
                <a:xfrm>
                  <a:off x="4829438" y="1812111"/>
                  <a:ext cx="79209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dirty="0" smtClean="0"/>
                    <a:t>ISP-10</a:t>
                  </a:r>
                  <a:endParaRPr lang="ko-KR" altLang="en-US" sz="1400" b="1" dirty="0"/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829438" y="1992485"/>
                  <a:ext cx="792099" cy="256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400" b="1" smtClean="0"/>
                    <a:t>ASBR</a:t>
                  </a:r>
                  <a:endParaRPr lang="ko-KR" altLang="en-US" sz="1400" b="1" dirty="0"/>
                </a:p>
              </p:txBody>
            </p:sp>
          </p:grpSp>
        </p:grpSp>
      </p:grpSp>
      <p:grpSp>
        <p:nvGrpSpPr>
          <p:cNvPr id="91" name="그룹 90"/>
          <p:cNvGrpSpPr/>
          <p:nvPr/>
        </p:nvGrpSpPr>
        <p:grpSpPr>
          <a:xfrm>
            <a:off x="5347508" y="4077072"/>
            <a:ext cx="3797583" cy="504056"/>
            <a:chOff x="5544691" y="3645024"/>
            <a:chExt cx="3797583" cy="504056"/>
          </a:xfrm>
        </p:grpSpPr>
        <p:sp>
          <p:nvSpPr>
            <p:cNvPr id="12" name="직사각형 11"/>
            <p:cNvSpPr/>
            <p:nvPr/>
          </p:nvSpPr>
          <p:spPr>
            <a:xfrm>
              <a:off x="5544691" y="3645024"/>
              <a:ext cx="265376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smtClean="0">
                  <a:solidFill>
                    <a:schemeClr val="tx2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Calibri" pitchFamily="34" charset="0"/>
                  <a:cs typeface="Calibri" pitchFamily="34" charset="0"/>
                </a:rPr>
                <a:t>[GW </a:t>
              </a:r>
              <a:r>
                <a:rPr lang="en-US" altLang="ko-KR" sz="1400" b="1" dirty="0" smtClean="0">
                  <a:solidFill>
                    <a:schemeClr val="tx2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Calibri" pitchFamily="34" charset="0"/>
                  <a:cs typeface="Calibri" pitchFamily="34" charset="0"/>
                </a:rPr>
                <a:t>1,2 ]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688506" y="3669963"/>
              <a:ext cx="2653768" cy="279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endParaRPr>
            </a:p>
            <a:p>
              <a:pPr marL="285750" indent="-285750" eaLnBrk="1" fontAlgn="auto" latinLnBrk="1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Char char="Ø"/>
              </a:pPr>
              <a:r>
                <a:rPr lang="en-US" altLang="ko-KR" sz="1600" b="1" dirty="0" smtClean="0">
                  <a:solidFill>
                    <a:schemeClr val="tx2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Calibri" pitchFamily="34" charset="0"/>
                  <a:cs typeface="Calibri" pitchFamily="34" charset="0"/>
                </a:rPr>
                <a:t>NAT</a:t>
              </a: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5440006" y="4581128"/>
            <a:ext cx="4929221" cy="1512168"/>
            <a:chOff x="5440006" y="4581128"/>
            <a:chExt cx="4929221" cy="1512168"/>
          </a:xfrm>
        </p:grpSpPr>
        <p:grpSp>
          <p:nvGrpSpPr>
            <p:cNvPr id="93" name="그룹 92"/>
            <p:cNvGrpSpPr/>
            <p:nvPr/>
          </p:nvGrpSpPr>
          <p:grpSpPr>
            <a:xfrm>
              <a:off x="5440006" y="4581128"/>
              <a:ext cx="4929221" cy="1512168"/>
              <a:chOff x="5616699" y="6021288"/>
              <a:chExt cx="4929221" cy="720080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5616699" y="6021288"/>
                <a:ext cx="4929221" cy="72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95" name="Picture 3" descr="C:\Users\Administrator\Desktop\공중망_통신 캡쳐\NAT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760715" y="6071476"/>
                <a:ext cx="4536504" cy="189839"/>
              </a:xfrm>
              <a:prstGeom prst="rect">
                <a:avLst/>
              </a:prstGeom>
              <a:noFill/>
            </p:spPr>
          </p:pic>
        </p:grpSp>
        <p:pic>
          <p:nvPicPr>
            <p:cNvPr id="8200" name="Picture 8" descr="C:\Users\Administrator\Desktop\공중망_통신 캡쳐\NAT를 통한 통신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21585" y="5189653"/>
              <a:ext cx="4675634" cy="831635"/>
            </a:xfrm>
            <a:prstGeom prst="rect">
              <a:avLst/>
            </a:prstGeom>
            <a:noFill/>
          </p:spPr>
        </p:pic>
      </p:grpSp>
      <p:pic>
        <p:nvPicPr>
          <p:cNvPr id="94" name="Picture 2" descr="C:\Users\Administrator\Desktop\lett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6259" y="836712"/>
            <a:ext cx="451829" cy="281665"/>
          </a:xfrm>
          <a:prstGeom prst="rect">
            <a:avLst/>
          </a:prstGeom>
          <a:noFill/>
        </p:spPr>
      </p:pic>
      <p:sp>
        <p:nvSpPr>
          <p:cNvPr id="96" name="직사각형 95"/>
          <p:cNvSpPr/>
          <p:nvPr/>
        </p:nvSpPr>
        <p:spPr>
          <a:xfrm>
            <a:off x="5760715" y="836712"/>
            <a:ext cx="475252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IP Header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Source Address : </a:t>
            </a:r>
            <a:r>
              <a:rPr lang="en-US" altLang="ko-KR" sz="1600" strike="sngStrike" dirty="0" smtClean="0">
                <a:solidFill>
                  <a:schemeClr val="tx1"/>
                </a:solidFill>
              </a:rPr>
              <a:t>192.168.12.1 </a:t>
            </a:r>
            <a:r>
              <a:rPr lang="en-US" altLang="ko-KR" sz="1600" dirty="0" smtClean="0">
                <a:solidFill>
                  <a:schemeClr val="tx1"/>
                </a:solidFill>
                <a:sym typeface="Wingdings" pitchFamily="2" charset="2"/>
              </a:rPr>
              <a:t> 113.17.1.2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Destination  Address : 113.17.1.2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543551" y="5143512"/>
            <a:ext cx="4680520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05936" y="5170933"/>
            <a:ext cx="357190" cy="153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" name="TextBox 8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539E-6 -4.44444E-6 L 0.07998 0.07338 " pathEditMode="relative" ptsTypes="AA">
                                      <p:cBhvr>
                                        <p:cTn id="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98 0.07339 L 0.2267 0.15741 " pathEditMode="relative" ptsTypes="AA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9 0.15741 L 0.39341 0.158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344 0.1581 L 0.47766 -0.0145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직사각형 78"/>
          <p:cNvSpPr/>
          <p:nvPr/>
        </p:nvSpPr>
        <p:spPr>
          <a:xfrm>
            <a:off x="328577" y="714356"/>
            <a:ext cx="10215634" cy="600079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전체 네트워크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515" name="타원 514"/>
          <p:cNvSpPr/>
          <p:nvPr/>
        </p:nvSpPr>
        <p:spPr>
          <a:xfrm>
            <a:off x="3900477" y="1214422"/>
            <a:ext cx="2928958" cy="2500330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직사각형 515"/>
          <p:cNvSpPr/>
          <p:nvPr/>
        </p:nvSpPr>
        <p:spPr>
          <a:xfrm>
            <a:off x="400015" y="1643050"/>
            <a:ext cx="3571900" cy="2071702"/>
          </a:xfrm>
          <a:prstGeom prst="rect">
            <a:avLst/>
          </a:prstGeom>
          <a:noFill/>
          <a:ln w="22225">
            <a:solidFill>
              <a:srgbClr val="00B0F0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" name="직사각형 516"/>
          <p:cNvSpPr/>
          <p:nvPr/>
        </p:nvSpPr>
        <p:spPr>
          <a:xfrm>
            <a:off x="3328973" y="3786190"/>
            <a:ext cx="4000528" cy="2857520"/>
          </a:xfrm>
          <a:prstGeom prst="rect">
            <a:avLst/>
          </a:prstGeom>
          <a:noFill/>
          <a:ln w="22225">
            <a:solidFill>
              <a:srgbClr val="92D050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8" name="직사각형 517"/>
          <p:cNvSpPr/>
          <p:nvPr/>
        </p:nvSpPr>
        <p:spPr>
          <a:xfrm>
            <a:off x="6829435" y="1071546"/>
            <a:ext cx="3643338" cy="2643206"/>
          </a:xfrm>
          <a:prstGeom prst="rect">
            <a:avLst/>
          </a:prstGeom>
          <a:noFill/>
          <a:ln w="22225">
            <a:solidFill>
              <a:schemeClr val="accent6">
                <a:alpha val="8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9" name="TextBox 518"/>
          <p:cNvSpPr txBox="1"/>
          <p:nvPr/>
        </p:nvSpPr>
        <p:spPr>
          <a:xfrm>
            <a:off x="5043485" y="714356"/>
            <a:ext cx="7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공중망</a:t>
            </a:r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614329" y="928670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한국 본사</a:t>
            </a:r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6400807" y="3786190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일본 지사</a:t>
            </a:r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522" name="TextBox 521"/>
          <p:cNvSpPr txBox="1"/>
          <p:nvPr/>
        </p:nvSpPr>
        <p:spPr>
          <a:xfrm>
            <a:off x="6757997" y="785794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미국 지사</a:t>
            </a:r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328973" y="714356"/>
            <a:ext cx="1928826" cy="857256"/>
          </a:xfrm>
          <a:prstGeom prst="ellipse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495" y="714356"/>
            <a:ext cx="9572692" cy="5786478"/>
          </a:xfrm>
          <a:prstGeom prst="rect">
            <a:avLst/>
          </a:prstGeom>
        </p:spPr>
      </p:pic>
      <p:sp>
        <p:nvSpPr>
          <p:cNvPr id="524" name="TextBox 523"/>
          <p:cNvSpPr txBox="1"/>
          <p:nvPr/>
        </p:nvSpPr>
        <p:spPr>
          <a:xfrm>
            <a:off x="3614725" y="3786190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EIGRP 200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525" name="TextBox 524"/>
          <p:cNvSpPr txBox="1"/>
          <p:nvPr/>
        </p:nvSpPr>
        <p:spPr>
          <a:xfrm>
            <a:off x="6848815" y="1071546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 300 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4371" y="1714488"/>
            <a:ext cx="120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</a:t>
            </a:r>
            <a:r>
              <a: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100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43485" y="1357298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[MPLS</a:t>
            </a:r>
            <a:r>
              <a: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망</a:t>
            </a:r>
            <a:r>
              <a:rPr lang="en-US" altLang="ko-KR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2523" y="1052736"/>
            <a:ext cx="120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</a:t>
            </a:r>
            <a:r>
              <a: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98737" y="2447310"/>
            <a:ext cx="712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EBGP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0675" y="3239398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 250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2723" y="187124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 350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8507" y="1988840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 150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1.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개요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361246" y="2901423"/>
            <a:ext cx="80372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프로젝트 개요 및 조직도</a:t>
            </a:r>
            <a:endParaRPr lang="en-US" altLang="zh-CN" sz="40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2185965" y="278605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8115319" y="335756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3.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개발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-1207789" y="2855532"/>
            <a:ext cx="80372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LAN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구간 </a:t>
            </a:r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미국 지사</a:t>
            </a:r>
            <a:endParaRPr lang="en-US" altLang="zh-CN" sz="32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438916" y="2668729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4614857" y="321272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29303" y="1214422"/>
            <a:ext cx="4500594" cy="4929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및 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TRUNK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OSPF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Gateway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이중화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BPDUguard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DHCP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QoS (LLQ)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Storm-control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 – Security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Errdisable Recovery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253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28907" y="2428868"/>
            <a:ext cx="428104" cy="2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28907" y="3337827"/>
            <a:ext cx="428104" cy="2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28907" y="4246787"/>
            <a:ext cx="428104" cy="2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3858" y="3849752"/>
            <a:ext cx="325090" cy="3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33858" y="2771684"/>
            <a:ext cx="325090" cy="38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8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497" y="2717995"/>
            <a:ext cx="433456" cy="50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9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3497" y="3794007"/>
            <a:ext cx="433456" cy="50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1" name="직선 연결선 260"/>
          <p:cNvCxnSpPr>
            <a:stCxn id="253" idx="3"/>
            <a:endCxn id="257" idx="1"/>
          </p:cNvCxnSpPr>
          <p:nvPr/>
        </p:nvCxnSpPr>
        <p:spPr>
          <a:xfrm flipH="1">
            <a:off x="1958948" y="2542546"/>
            <a:ext cx="869959" cy="419386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직선 연결선 261"/>
          <p:cNvCxnSpPr>
            <a:stCxn id="254" idx="3"/>
            <a:endCxn id="256" idx="1"/>
          </p:cNvCxnSpPr>
          <p:nvPr/>
        </p:nvCxnSpPr>
        <p:spPr>
          <a:xfrm flipH="1">
            <a:off x="1958948" y="3451505"/>
            <a:ext cx="869959" cy="58849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직선 연결선 262"/>
          <p:cNvCxnSpPr>
            <a:stCxn id="253" idx="2"/>
            <a:endCxn id="254" idx="0"/>
          </p:cNvCxnSpPr>
          <p:nvPr/>
        </p:nvCxnSpPr>
        <p:spPr>
          <a:xfrm>
            <a:off x="3042959" y="2656224"/>
            <a:ext cx="0" cy="68160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4" name="직선 연결선 263"/>
          <p:cNvCxnSpPr>
            <a:stCxn id="254" idx="3"/>
            <a:endCxn id="257" idx="1"/>
          </p:cNvCxnSpPr>
          <p:nvPr/>
        </p:nvCxnSpPr>
        <p:spPr>
          <a:xfrm flipH="1" flipV="1">
            <a:off x="1958948" y="2961932"/>
            <a:ext cx="869959" cy="48957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직선 연결선 264"/>
          <p:cNvCxnSpPr>
            <a:stCxn id="255" idx="0"/>
            <a:endCxn id="254" idx="2"/>
          </p:cNvCxnSpPr>
          <p:nvPr/>
        </p:nvCxnSpPr>
        <p:spPr>
          <a:xfrm flipV="1">
            <a:off x="3042959" y="3565183"/>
            <a:ext cx="0" cy="681604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직선 연결선 265"/>
          <p:cNvCxnSpPr>
            <a:stCxn id="255" idx="3"/>
            <a:endCxn id="256" idx="1"/>
          </p:cNvCxnSpPr>
          <p:nvPr/>
        </p:nvCxnSpPr>
        <p:spPr>
          <a:xfrm flipH="1" flipV="1">
            <a:off x="1958948" y="4040000"/>
            <a:ext cx="869959" cy="32046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 flipH="1" flipV="1">
            <a:off x="1729112" y="3151921"/>
            <a:ext cx="0" cy="69757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H="1" flipV="1">
            <a:off x="1828975" y="3151921"/>
            <a:ext cx="0" cy="69757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직선 연결선 268"/>
          <p:cNvCxnSpPr>
            <a:stCxn id="258" idx="1"/>
            <a:endCxn id="257" idx="3"/>
          </p:cNvCxnSpPr>
          <p:nvPr/>
        </p:nvCxnSpPr>
        <p:spPr>
          <a:xfrm flipV="1">
            <a:off x="796952" y="2961933"/>
            <a:ext cx="836905" cy="972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직선 연결선 269"/>
          <p:cNvCxnSpPr>
            <a:stCxn id="259" idx="1"/>
            <a:endCxn id="256" idx="3"/>
          </p:cNvCxnSpPr>
          <p:nvPr/>
        </p:nvCxnSpPr>
        <p:spPr>
          <a:xfrm flipV="1">
            <a:off x="796952" y="4040000"/>
            <a:ext cx="836905" cy="767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직선 연결선 272"/>
          <p:cNvCxnSpPr>
            <a:stCxn id="253" idx="1"/>
          </p:cNvCxnSpPr>
          <p:nvPr/>
        </p:nvCxnSpPr>
        <p:spPr>
          <a:xfrm flipV="1">
            <a:off x="3257011" y="2361304"/>
            <a:ext cx="621186" cy="18124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직선 연결선 273"/>
          <p:cNvCxnSpPr>
            <a:stCxn id="253" idx="1"/>
          </p:cNvCxnSpPr>
          <p:nvPr/>
        </p:nvCxnSpPr>
        <p:spPr>
          <a:xfrm>
            <a:off x="3257011" y="2542546"/>
            <a:ext cx="621186" cy="35763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직선 연결선 274"/>
          <p:cNvCxnSpPr>
            <a:stCxn id="254" idx="1"/>
          </p:cNvCxnSpPr>
          <p:nvPr/>
        </p:nvCxnSpPr>
        <p:spPr>
          <a:xfrm flipV="1">
            <a:off x="3257011" y="3439061"/>
            <a:ext cx="621186" cy="12444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직선 연결선 295"/>
          <p:cNvCxnSpPr>
            <a:stCxn id="254" idx="1"/>
          </p:cNvCxnSpPr>
          <p:nvPr/>
        </p:nvCxnSpPr>
        <p:spPr>
          <a:xfrm>
            <a:off x="3257011" y="3451505"/>
            <a:ext cx="621186" cy="52643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직선 연결선 296"/>
          <p:cNvCxnSpPr>
            <a:stCxn id="255" idx="1"/>
          </p:cNvCxnSpPr>
          <p:nvPr/>
        </p:nvCxnSpPr>
        <p:spPr>
          <a:xfrm>
            <a:off x="3257011" y="4360465"/>
            <a:ext cx="621186" cy="15635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직선 연결선 297"/>
          <p:cNvCxnSpPr>
            <a:stCxn id="255" idx="1"/>
          </p:cNvCxnSpPr>
          <p:nvPr/>
        </p:nvCxnSpPr>
        <p:spPr>
          <a:xfrm>
            <a:off x="3257011" y="4360465"/>
            <a:ext cx="621186" cy="695229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직선 연결선 298"/>
          <p:cNvCxnSpPr>
            <a:stCxn id="253" idx="1"/>
          </p:cNvCxnSpPr>
          <p:nvPr/>
        </p:nvCxnSpPr>
        <p:spPr>
          <a:xfrm flipV="1">
            <a:off x="3257011" y="1822426"/>
            <a:ext cx="621186" cy="72012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99"/>
          <p:cNvGrpSpPr/>
          <p:nvPr/>
        </p:nvGrpSpPr>
        <p:grpSpPr>
          <a:xfrm>
            <a:off x="3805769" y="2096117"/>
            <a:ext cx="772646" cy="389038"/>
            <a:chOff x="1008187" y="1124744"/>
            <a:chExt cx="1008112" cy="504056"/>
          </a:xfrm>
        </p:grpSpPr>
        <p:pic>
          <p:nvPicPr>
            <p:cNvPr id="34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4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4" name="그룹 300"/>
          <p:cNvGrpSpPr/>
          <p:nvPr/>
        </p:nvGrpSpPr>
        <p:grpSpPr>
          <a:xfrm>
            <a:off x="3805769" y="2634995"/>
            <a:ext cx="772646" cy="389038"/>
            <a:chOff x="1008187" y="1124744"/>
            <a:chExt cx="1008112" cy="504056"/>
          </a:xfrm>
        </p:grpSpPr>
        <p:pic>
          <p:nvPicPr>
            <p:cNvPr id="34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4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5" name="그룹 301"/>
          <p:cNvGrpSpPr/>
          <p:nvPr/>
        </p:nvGrpSpPr>
        <p:grpSpPr>
          <a:xfrm>
            <a:off x="3805769" y="3173874"/>
            <a:ext cx="772646" cy="389038"/>
            <a:chOff x="1008187" y="1124744"/>
            <a:chExt cx="1008112" cy="504056"/>
          </a:xfrm>
        </p:grpSpPr>
        <p:pic>
          <p:nvPicPr>
            <p:cNvPr id="34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4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8" name="그룹 327"/>
          <p:cNvGrpSpPr/>
          <p:nvPr/>
        </p:nvGrpSpPr>
        <p:grpSpPr>
          <a:xfrm>
            <a:off x="3805769" y="3712752"/>
            <a:ext cx="772646" cy="389038"/>
            <a:chOff x="1008187" y="1124744"/>
            <a:chExt cx="1008112" cy="504056"/>
          </a:xfrm>
        </p:grpSpPr>
        <p:pic>
          <p:nvPicPr>
            <p:cNvPr id="33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3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328"/>
          <p:cNvGrpSpPr/>
          <p:nvPr/>
        </p:nvGrpSpPr>
        <p:grpSpPr>
          <a:xfrm>
            <a:off x="3805769" y="4251631"/>
            <a:ext cx="772646" cy="389038"/>
            <a:chOff x="1008187" y="1124744"/>
            <a:chExt cx="1008112" cy="504056"/>
          </a:xfrm>
        </p:grpSpPr>
        <p:pic>
          <p:nvPicPr>
            <p:cNvPr id="33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3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29"/>
          <p:cNvGrpSpPr/>
          <p:nvPr/>
        </p:nvGrpSpPr>
        <p:grpSpPr>
          <a:xfrm>
            <a:off x="3805769" y="4790507"/>
            <a:ext cx="772646" cy="389038"/>
            <a:chOff x="1008187" y="1124744"/>
            <a:chExt cx="1008112" cy="504056"/>
          </a:xfrm>
        </p:grpSpPr>
        <p:pic>
          <p:nvPicPr>
            <p:cNvPr id="33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3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30"/>
          <p:cNvGrpSpPr/>
          <p:nvPr/>
        </p:nvGrpSpPr>
        <p:grpSpPr>
          <a:xfrm>
            <a:off x="3805769" y="1557238"/>
            <a:ext cx="772646" cy="389038"/>
            <a:chOff x="1008187" y="1124744"/>
            <a:chExt cx="1008112" cy="504056"/>
          </a:xfrm>
        </p:grpSpPr>
        <p:pic>
          <p:nvPicPr>
            <p:cNvPr id="33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33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cxnSp>
        <p:nvCxnSpPr>
          <p:cNvPr id="348" name="직선 연결선 347"/>
          <p:cNvCxnSpPr/>
          <p:nvPr/>
        </p:nvCxnSpPr>
        <p:spPr>
          <a:xfrm>
            <a:off x="1732411" y="3147743"/>
            <a:ext cx="0" cy="7182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직선 연결선 355"/>
          <p:cNvCxnSpPr/>
          <p:nvPr/>
        </p:nvCxnSpPr>
        <p:spPr>
          <a:xfrm>
            <a:off x="1837187" y="3147743"/>
            <a:ext cx="0" cy="7182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직선 연결선 356"/>
          <p:cNvCxnSpPr>
            <a:stCxn id="253" idx="3"/>
            <a:endCxn id="257" idx="1"/>
          </p:cNvCxnSpPr>
          <p:nvPr/>
        </p:nvCxnSpPr>
        <p:spPr>
          <a:xfrm flipH="1">
            <a:off x="1958948" y="2542546"/>
            <a:ext cx="869959" cy="419386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0" name="직선 연결선 359"/>
          <p:cNvCxnSpPr>
            <a:stCxn id="254" idx="3"/>
            <a:endCxn id="257" idx="1"/>
          </p:cNvCxnSpPr>
          <p:nvPr/>
        </p:nvCxnSpPr>
        <p:spPr>
          <a:xfrm flipH="1" flipV="1">
            <a:off x="1958948" y="2961932"/>
            <a:ext cx="869959" cy="48957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254" idx="3"/>
            <a:endCxn id="256" idx="1"/>
          </p:cNvCxnSpPr>
          <p:nvPr/>
        </p:nvCxnSpPr>
        <p:spPr>
          <a:xfrm flipH="1">
            <a:off x="1958948" y="3451505"/>
            <a:ext cx="869959" cy="588495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6" name="직선 연결선 365"/>
          <p:cNvCxnSpPr>
            <a:stCxn id="255" idx="3"/>
            <a:endCxn id="256" idx="1"/>
          </p:cNvCxnSpPr>
          <p:nvPr/>
        </p:nvCxnSpPr>
        <p:spPr>
          <a:xfrm flipH="1" flipV="1">
            <a:off x="1958948" y="4040000"/>
            <a:ext cx="869959" cy="320465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직선 연결선 369"/>
          <p:cNvCxnSpPr>
            <a:stCxn id="253" idx="2"/>
            <a:endCxn id="254" idx="0"/>
          </p:cNvCxnSpPr>
          <p:nvPr/>
        </p:nvCxnSpPr>
        <p:spPr>
          <a:xfrm>
            <a:off x="3042959" y="2656223"/>
            <a:ext cx="0" cy="681604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3" name="직선 연결선 372"/>
          <p:cNvCxnSpPr>
            <a:stCxn id="254" idx="2"/>
            <a:endCxn id="255" idx="0"/>
          </p:cNvCxnSpPr>
          <p:nvPr/>
        </p:nvCxnSpPr>
        <p:spPr>
          <a:xfrm>
            <a:off x="3042959" y="3565182"/>
            <a:ext cx="0" cy="681605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직사각형 376"/>
          <p:cNvSpPr/>
          <p:nvPr/>
        </p:nvSpPr>
        <p:spPr>
          <a:xfrm>
            <a:off x="5543551" y="928670"/>
            <a:ext cx="3500462" cy="1357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할당 및 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Trunk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 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Server &amp; Client</a:t>
            </a:r>
          </a:p>
          <a:p>
            <a:pPr marL="285750" indent="-285750"/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 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TextBox 59"/>
          <p:cNvSpPr txBox="1"/>
          <p:nvPr/>
        </p:nvSpPr>
        <p:spPr>
          <a:xfrm>
            <a:off x="4543419" y="1617650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21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5" name="TextBox 59"/>
          <p:cNvSpPr txBox="1"/>
          <p:nvPr/>
        </p:nvSpPr>
        <p:spPr>
          <a:xfrm>
            <a:off x="4543419" y="2157668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22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6" name="TextBox 59"/>
          <p:cNvSpPr txBox="1"/>
          <p:nvPr/>
        </p:nvSpPr>
        <p:spPr>
          <a:xfrm>
            <a:off x="4543419" y="2697686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23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7" name="TextBox 59"/>
          <p:cNvSpPr txBox="1"/>
          <p:nvPr/>
        </p:nvSpPr>
        <p:spPr>
          <a:xfrm>
            <a:off x="4543419" y="3237704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24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8" name="TextBox 59"/>
          <p:cNvSpPr txBox="1"/>
          <p:nvPr/>
        </p:nvSpPr>
        <p:spPr>
          <a:xfrm>
            <a:off x="4543419" y="3777722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25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9" name="TextBox 59"/>
          <p:cNvSpPr txBox="1"/>
          <p:nvPr/>
        </p:nvSpPr>
        <p:spPr>
          <a:xfrm>
            <a:off x="4543419" y="4317740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26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0" name="TextBox 59"/>
          <p:cNvSpPr txBox="1"/>
          <p:nvPr/>
        </p:nvSpPr>
        <p:spPr>
          <a:xfrm>
            <a:off x="4543419" y="4857760"/>
            <a:ext cx="96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27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TextBox 59"/>
          <p:cNvSpPr txBox="1"/>
          <p:nvPr/>
        </p:nvSpPr>
        <p:spPr>
          <a:xfrm>
            <a:off x="1400147" y="4357694"/>
            <a:ext cx="104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[server]</a:t>
            </a:r>
            <a:endParaRPr kumimoji="0" lang="ko-KR" altLang="en-US" sz="12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328709" y="2714620"/>
            <a:ext cx="928694" cy="1643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2471717" y="2285992"/>
            <a:ext cx="1143007" cy="2286016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4" name="TextBox 59"/>
          <p:cNvSpPr txBox="1"/>
          <p:nvPr/>
        </p:nvSpPr>
        <p:spPr>
          <a:xfrm>
            <a:off x="2614593" y="4572008"/>
            <a:ext cx="104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[client]</a:t>
            </a:r>
            <a:endParaRPr kumimoji="0" lang="ko-KR" altLang="en-US" sz="1200" b="1" i="0" u="none" strike="noStrike" kern="1200" normalizeH="0" baseline="0" noProof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76" name="TextBox 375"/>
          <p:cNvSpPr txBox="1"/>
          <p:nvPr/>
        </p:nvSpPr>
        <p:spPr>
          <a:xfrm rot="20038096">
            <a:off x="2028483" y="2396877"/>
            <a:ext cx="64197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chemeClr val="tx2"/>
                </a:solidFill>
              </a:rPr>
              <a:t>trunk</a:t>
            </a:r>
            <a:endParaRPr lang="ko-KR" altLang="en-US" sz="1400" b="1">
              <a:solidFill>
                <a:schemeClr val="tx2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614989" y="2428868"/>
            <a:ext cx="4857783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03" y="2714620"/>
            <a:ext cx="407439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" name="TextBox 72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직선 연결선 122"/>
          <p:cNvCxnSpPr>
            <a:stCxn id="124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125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126" name="직선 연결선 125"/>
          <p:cNvCxnSpPr>
            <a:endCxn id="125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5668779" y="3857628"/>
            <a:ext cx="4786346" cy="264320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686427" y="1428736"/>
            <a:ext cx="4786346" cy="207170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[SWITCH 1,2,3 ]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</p:txBody>
      </p:sp>
      <p:grpSp>
        <p:nvGrpSpPr>
          <p:cNvPr id="2" name="그룹 61"/>
          <p:cNvGrpSpPr/>
          <p:nvPr/>
        </p:nvGrpSpPr>
        <p:grpSpPr>
          <a:xfrm>
            <a:off x="82582" y="1643050"/>
            <a:ext cx="5453387" cy="3857211"/>
            <a:chOff x="82582" y="1643050"/>
            <a:chExt cx="5453387" cy="3857211"/>
          </a:xfrm>
        </p:grpSpPr>
        <p:grpSp>
          <p:nvGrpSpPr>
            <p:cNvPr id="3" name="그룹 81"/>
            <p:cNvGrpSpPr/>
            <p:nvPr/>
          </p:nvGrpSpPr>
          <p:grpSpPr>
            <a:xfrm flipH="1">
              <a:off x="185701" y="3000372"/>
              <a:ext cx="963764" cy="1093651"/>
              <a:chOff x="4236359" y="1643285"/>
              <a:chExt cx="679492" cy="720583"/>
            </a:xfrm>
          </p:grpSpPr>
          <p:pic>
            <p:nvPicPr>
              <p:cNvPr id="120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857" y="1785926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1" name="직선 연결선 120"/>
              <p:cNvCxnSpPr>
                <a:stCxn id="120" idx="1"/>
              </p:cNvCxnSpPr>
              <p:nvPr/>
            </p:nvCxnSpPr>
            <p:spPr>
              <a:xfrm flipH="1" flipV="1">
                <a:off x="4236359" y="1643285"/>
                <a:ext cx="378498" cy="31251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>
                <a:stCxn id="120" idx="1"/>
              </p:cNvCxnSpPr>
              <p:nvPr/>
            </p:nvCxnSpPr>
            <p:spPr>
              <a:xfrm flipH="1">
                <a:off x="4236359" y="1955799"/>
                <a:ext cx="378498" cy="40806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107"/>
            <p:cNvGrpSpPr/>
            <p:nvPr/>
          </p:nvGrpSpPr>
          <p:grpSpPr>
            <a:xfrm>
              <a:off x="971519" y="1643050"/>
              <a:ext cx="4564450" cy="3857211"/>
              <a:chOff x="614329" y="1571612"/>
              <a:chExt cx="4564450" cy="3857211"/>
            </a:xfrm>
          </p:grpSpPr>
          <p:grpSp>
            <p:nvGrpSpPr>
              <p:cNvPr id="5" name="그룹 99"/>
              <p:cNvGrpSpPr/>
              <p:nvPr/>
            </p:nvGrpSpPr>
            <p:grpSpPr>
              <a:xfrm>
                <a:off x="614329" y="1571612"/>
                <a:ext cx="4564450" cy="3857211"/>
                <a:chOff x="836225" y="1714488"/>
                <a:chExt cx="4385243" cy="3705771"/>
              </a:xfrm>
            </p:grpSpPr>
            <p:pic>
              <p:nvPicPr>
                <p:cNvPr id="74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2500306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3466061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4431818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3931489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2786058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2729014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3872261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2" name="직선 연결선 81"/>
                <p:cNvCxnSpPr>
                  <a:stCxn id="74" idx="3"/>
                  <a:endCxn id="79" idx="1"/>
                </p:cNvCxnSpPr>
                <p:nvPr/>
              </p:nvCxnSpPr>
              <p:spPr>
                <a:xfrm flipH="1">
                  <a:off x="2531368" y="2621087"/>
                  <a:ext cx="797605" cy="367106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>
                  <a:stCxn id="76" idx="3"/>
                  <a:endCxn id="78" idx="1"/>
                </p:cNvCxnSpPr>
                <p:nvPr/>
              </p:nvCxnSpPr>
              <p:spPr>
                <a:xfrm flipH="1">
                  <a:off x="2531368" y="3586842"/>
                  <a:ext cx="797605" cy="546782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>
                  <a:stCxn id="74" idx="2"/>
                  <a:endCxn id="76" idx="0"/>
                </p:cNvCxnSpPr>
                <p:nvPr/>
              </p:nvCxnSpPr>
              <p:spPr>
                <a:xfrm>
                  <a:off x="3556400" y="2741868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>
                  <a:stCxn id="76" idx="3"/>
                  <a:endCxn id="79" idx="1"/>
                </p:cNvCxnSpPr>
                <p:nvPr/>
              </p:nvCxnSpPr>
              <p:spPr>
                <a:xfrm flipH="1" flipV="1">
                  <a:off x="2531368" y="2988193"/>
                  <a:ext cx="797605" cy="598649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>
                  <a:stCxn id="77" idx="0"/>
                  <a:endCxn id="76" idx="2"/>
                </p:cNvCxnSpPr>
                <p:nvPr/>
              </p:nvCxnSpPr>
              <p:spPr>
                <a:xfrm flipV="1">
                  <a:off x="3556400" y="3707624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>
                  <a:stCxn id="77" idx="3"/>
                  <a:endCxn id="78" idx="1"/>
                </p:cNvCxnSpPr>
                <p:nvPr/>
              </p:nvCxnSpPr>
              <p:spPr>
                <a:xfrm flipH="1" flipV="1">
                  <a:off x="2531368" y="4133624"/>
                  <a:ext cx="797605" cy="418975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 flipH="1" flipV="1">
                  <a:off x="2287170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H="1" flipV="1">
                  <a:off x="2393273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>
                  <a:stCxn id="80" idx="1"/>
                  <a:endCxn id="79" idx="3"/>
                </p:cNvCxnSpPr>
                <p:nvPr/>
              </p:nvCxnSpPr>
              <p:spPr>
                <a:xfrm flipV="1">
                  <a:off x="1296764" y="2988195"/>
                  <a:ext cx="889199" cy="1033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>
                  <a:stCxn id="81" idx="1"/>
                  <a:endCxn id="78" idx="3"/>
                </p:cNvCxnSpPr>
                <p:nvPr/>
              </p:nvCxnSpPr>
              <p:spPr>
                <a:xfrm flipV="1">
                  <a:off x="1296764" y="4133625"/>
                  <a:ext cx="889199" cy="814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/>
                <p:cNvCxnSpPr>
                  <a:stCxn id="74" idx="1"/>
                </p:cNvCxnSpPr>
                <p:nvPr/>
              </p:nvCxnSpPr>
              <p:spPr>
                <a:xfrm flipV="1">
                  <a:off x="3783827" y="2428520"/>
                  <a:ext cx="660001" cy="192567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>
                  <a:stCxn id="74" idx="1"/>
                </p:cNvCxnSpPr>
                <p:nvPr/>
              </p:nvCxnSpPr>
              <p:spPr>
                <a:xfrm>
                  <a:off x="3783827" y="2621087"/>
                  <a:ext cx="660001" cy="37998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>
                  <a:stCxn id="76" idx="1"/>
                </p:cNvCxnSpPr>
                <p:nvPr/>
              </p:nvCxnSpPr>
              <p:spPr>
                <a:xfrm flipV="1">
                  <a:off x="3783827" y="3573621"/>
                  <a:ext cx="660001" cy="1322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>
                  <a:stCxn id="76" idx="1"/>
                </p:cNvCxnSpPr>
                <p:nvPr/>
              </p:nvCxnSpPr>
              <p:spPr>
                <a:xfrm>
                  <a:off x="3783827" y="3586842"/>
                  <a:ext cx="660001" cy="55932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/>
                <p:cNvCxnSpPr>
                  <a:stCxn id="77" idx="1"/>
                </p:cNvCxnSpPr>
                <p:nvPr/>
              </p:nvCxnSpPr>
              <p:spPr>
                <a:xfrm>
                  <a:off x="3783827" y="4552599"/>
                  <a:ext cx="660001" cy="166123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/>
                <p:cNvCxnSpPr>
                  <a:stCxn id="77" idx="1"/>
                </p:cNvCxnSpPr>
                <p:nvPr/>
              </p:nvCxnSpPr>
              <p:spPr>
                <a:xfrm>
                  <a:off x="3783827" y="4552599"/>
                  <a:ext cx="660001" cy="73867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>
                  <a:stCxn id="74" idx="1"/>
                </p:cNvCxnSpPr>
                <p:nvPr/>
              </p:nvCxnSpPr>
              <p:spPr>
                <a:xfrm flipV="1">
                  <a:off x="3783827" y="1928802"/>
                  <a:ext cx="688154" cy="69228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그룹 299"/>
                <p:cNvGrpSpPr/>
                <p:nvPr/>
              </p:nvGrpSpPr>
              <p:grpSpPr>
                <a:xfrm>
                  <a:off x="4400543" y="221455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9" name="그룹 300"/>
                <p:cNvGrpSpPr/>
                <p:nvPr/>
              </p:nvGrpSpPr>
              <p:grpSpPr>
                <a:xfrm>
                  <a:off x="4387043" y="27167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" name="그룹 301"/>
                <p:cNvGrpSpPr/>
                <p:nvPr/>
              </p:nvGrpSpPr>
              <p:grpSpPr>
                <a:xfrm>
                  <a:off x="4387043" y="32892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3" name="그룹 327"/>
                <p:cNvGrpSpPr/>
                <p:nvPr/>
              </p:nvGrpSpPr>
              <p:grpSpPr>
                <a:xfrm>
                  <a:off x="4387043" y="38618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4" name="그룹 328"/>
                <p:cNvGrpSpPr/>
                <p:nvPr/>
              </p:nvGrpSpPr>
              <p:grpSpPr>
                <a:xfrm>
                  <a:off x="4387043" y="44343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1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5" name="그룹 329"/>
                <p:cNvGrpSpPr/>
                <p:nvPr/>
              </p:nvGrpSpPr>
              <p:grpSpPr>
                <a:xfrm>
                  <a:off x="4387043" y="5006912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0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6" name="그룹 330"/>
                <p:cNvGrpSpPr/>
                <p:nvPr/>
              </p:nvGrpSpPr>
              <p:grpSpPr>
                <a:xfrm>
                  <a:off x="4400543" y="1714488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0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67" name="TextBox 66"/>
              <p:cNvSpPr txBox="1"/>
              <p:nvPr/>
            </p:nvSpPr>
            <p:spPr>
              <a:xfrm>
                <a:off x="660367" y="2786058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R1</a:t>
                </a:r>
                <a:endParaRPr lang="ko-KR" altLang="en-US" sz="1400" b="1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39729" y="3941766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00213" y="2786058"/>
                <a:ext cx="714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GW1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900213" y="3929066"/>
                <a:ext cx="785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GW2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186097" y="2357430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SW1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186097" y="3357562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SW2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186097" y="4357694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SW3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2582" y="3357562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UR-2</a:t>
              </a:r>
              <a:endParaRPr lang="ko-KR" altLang="en-US" sz="1400" b="1"/>
            </a:p>
          </p:txBody>
        </p:sp>
      </p:grpSp>
      <p:pic>
        <p:nvPicPr>
          <p:cNvPr id="7170" name="Picture 2" descr="C:\Users\Administrator\Desktop\NAVERCloud\미국 캡처\SW1 ms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29303" y="1571612"/>
            <a:ext cx="2538526" cy="885929"/>
          </a:xfrm>
          <a:prstGeom prst="rect">
            <a:avLst/>
          </a:prstGeom>
          <a:noFill/>
        </p:spPr>
      </p:pic>
      <p:pic>
        <p:nvPicPr>
          <p:cNvPr id="7171" name="Picture 3" descr="C:\Users\Administrator\Desktop\NAVERCloud\미국 캡처\SW1 mst configuration.PNG"/>
          <p:cNvPicPr>
            <a:picLocks noChangeAspect="1" noChangeArrowheads="1"/>
          </p:cNvPicPr>
          <p:nvPr/>
        </p:nvPicPr>
        <p:blipFill>
          <a:blip r:embed="rId7" cstate="print"/>
          <a:srcRect r="43667" b="2228"/>
          <a:stretch>
            <a:fillRect/>
          </a:stretch>
        </p:blipFill>
        <p:spPr bwMode="auto">
          <a:xfrm>
            <a:off x="5868467" y="2428868"/>
            <a:ext cx="2286016" cy="941301"/>
          </a:xfrm>
          <a:prstGeom prst="rect">
            <a:avLst/>
          </a:prstGeom>
          <a:noFill/>
        </p:spPr>
      </p:pic>
      <p:pic>
        <p:nvPicPr>
          <p:cNvPr id="7173" name="Picture 5" descr="C:\Users\Administrator\Desktop\NAVERCloud\미국 캡처\SW1 errdisab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29303" y="3980058"/>
            <a:ext cx="2643206" cy="2377900"/>
          </a:xfrm>
          <a:prstGeom prst="rect">
            <a:avLst/>
          </a:prstGeom>
          <a:noFill/>
        </p:spPr>
      </p:pic>
      <p:sp>
        <p:nvSpPr>
          <p:cNvPr id="104" name="직사각형 103"/>
          <p:cNvSpPr/>
          <p:nvPr/>
        </p:nvSpPr>
        <p:spPr>
          <a:xfrm>
            <a:off x="5614989" y="3429000"/>
            <a:ext cx="2500330" cy="500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Errdisable recovery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163735" y="2600791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1" name="TextBox 59"/>
          <p:cNvSpPr txBox="1"/>
          <p:nvPr/>
        </p:nvSpPr>
        <p:spPr>
          <a:xfrm>
            <a:off x="0" y="2071678"/>
            <a:ext cx="2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11-14 </a:t>
            </a: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15-17 Backup Root Bridge</a:t>
            </a:r>
            <a:endParaRPr lang="en-US" altLang="ko-KR" sz="1200" b="1" dirty="0" smtClean="0">
              <a:solidFill>
                <a:srgbClr val="FF6600"/>
              </a:solidFill>
              <a:latin typeface="맑은 고딕"/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160315" y="3789040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7" name="TextBox 59"/>
          <p:cNvSpPr txBox="1"/>
          <p:nvPr/>
        </p:nvSpPr>
        <p:spPr>
          <a:xfrm>
            <a:off x="0" y="4429132"/>
            <a:ext cx="303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 smtClean="0">
                <a:solidFill>
                  <a:srgbClr val="FF6600"/>
                </a:solidFill>
              </a:rPr>
              <a:t>VLAN 11-14 Backup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</a:t>
            </a: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15-17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25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직선 연결선 74"/>
          <p:cNvCxnSpPr>
            <a:stCxn id="99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100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101" name="직선 연결선 100"/>
          <p:cNvCxnSpPr>
            <a:endCxn id="100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686427" y="1428736"/>
            <a:ext cx="4786346" cy="4500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[SWITCH 1,2,3 ]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Port-Security</a:t>
            </a:r>
          </a:p>
        </p:txBody>
      </p:sp>
      <p:pic>
        <p:nvPicPr>
          <p:cNvPr id="120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5701" y="3216863"/>
            <a:ext cx="426918" cy="51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1" name="직선 연결선 120"/>
          <p:cNvCxnSpPr>
            <a:stCxn id="120" idx="1"/>
          </p:cNvCxnSpPr>
          <p:nvPr/>
        </p:nvCxnSpPr>
        <p:spPr>
          <a:xfrm flipV="1">
            <a:off x="612619" y="3000372"/>
            <a:ext cx="536846" cy="474314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/>
          <p:cNvCxnSpPr>
            <a:stCxn id="120" idx="1"/>
          </p:cNvCxnSpPr>
          <p:nvPr/>
        </p:nvCxnSpPr>
        <p:spPr>
          <a:xfrm>
            <a:off x="612619" y="3474684"/>
            <a:ext cx="536846" cy="619339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6133" y="2460981"/>
            <a:ext cx="473442" cy="2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6133" y="3466203"/>
            <a:ext cx="473442" cy="2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6133" y="4471426"/>
            <a:ext cx="473442" cy="2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76416" y="3950650"/>
            <a:ext cx="359518" cy="42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76416" y="2758410"/>
            <a:ext cx="359518" cy="42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519" y="2699035"/>
            <a:ext cx="479359" cy="5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1519" y="3889003"/>
            <a:ext cx="479359" cy="56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4" idx="3"/>
            <a:endCxn id="79" idx="1"/>
          </p:cNvCxnSpPr>
          <p:nvPr/>
        </p:nvCxnSpPr>
        <p:spPr>
          <a:xfrm flipH="1">
            <a:off x="2735936" y="2586698"/>
            <a:ext cx="830200" cy="382108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76" idx="3"/>
            <a:endCxn id="78" idx="1"/>
          </p:cNvCxnSpPr>
          <p:nvPr/>
        </p:nvCxnSpPr>
        <p:spPr>
          <a:xfrm flipH="1">
            <a:off x="2735936" y="3591920"/>
            <a:ext cx="830200" cy="56912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74" idx="2"/>
            <a:endCxn id="76" idx="0"/>
          </p:cNvCxnSpPr>
          <p:nvPr/>
        </p:nvCxnSpPr>
        <p:spPr>
          <a:xfrm>
            <a:off x="3802855" y="2712414"/>
            <a:ext cx="0" cy="75378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76" idx="3"/>
            <a:endCxn id="79" idx="1"/>
          </p:cNvCxnSpPr>
          <p:nvPr/>
        </p:nvCxnSpPr>
        <p:spPr>
          <a:xfrm flipH="1" flipV="1">
            <a:off x="2735936" y="2968805"/>
            <a:ext cx="830200" cy="623113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77" idx="0"/>
            <a:endCxn id="76" idx="2"/>
          </p:cNvCxnSpPr>
          <p:nvPr/>
        </p:nvCxnSpPr>
        <p:spPr>
          <a:xfrm flipV="1">
            <a:off x="3802855" y="3717637"/>
            <a:ext cx="0" cy="75378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77" idx="3"/>
            <a:endCxn id="78" idx="1"/>
          </p:cNvCxnSpPr>
          <p:nvPr/>
        </p:nvCxnSpPr>
        <p:spPr>
          <a:xfrm flipH="1" flipV="1">
            <a:off x="2735936" y="4161046"/>
            <a:ext cx="830200" cy="436097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 flipV="1">
            <a:off x="2481758" y="3178915"/>
            <a:ext cx="0" cy="7714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 flipV="1">
            <a:off x="2592197" y="3178915"/>
            <a:ext cx="0" cy="77145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stCxn id="80" idx="1"/>
            <a:endCxn id="79" idx="3"/>
          </p:cNvCxnSpPr>
          <p:nvPr/>
        </p:nvCxnSpPr>
        <p:spPr>
          <a:xfrm flipV="1">
            <a:off x="1450878" y="2968807"/>
            <a:ext cx="925537" cy="107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/>
          <p:cNvCxnSpPr>
            <a:stCxn id="81" idx="1"/>
            <a:endCxn id="78" idx="3"/>
          </p:cNvCxnSpPr>
          <p:nvPr/>
        </p:nvCxnSpPr>
        <p:spPr>
          <a:xfrm flipV="1">
            <a:off x="1450878" y="4161047"/>
            <a:ext cx="925537" cy="848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74" idx="1"/>
          </p:cNvCxnSpPr>
          <p:nvPr/>
        </p:nvCxnSpPr>
        <p:spPr>
          <a:xfrm flipV="1">
            <a:off x="4039576" y="2386261"/>
            <a:ext cx="686973" cy="20043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stCxn id="74" idx="1"/>
          </p:cNvCxnSpPr>
          <p:nvPr/>
        </p:nvCxnSpPr>
        <p:spPr>
          <a:xfrm>
            <a:off x="4039576" y="2586698"/>
            <a:ext cx="686973" cy="39551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>
            <a:stCxn id="76" idx="1"/>
          </p:cNvCxnSpPr>
          <p:nvPr/>
        </p:nvCxnSpPr>
        <p:spPr>
          <a:xfrm flipV="1">
            <a:off x="4039576" y="3578157"/>
            <a:ext cx="686973" cy="1376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stCxn id="76" idx="1"/>
          </p:cNvCxnSpPr>
          <p:nvPr/>
        </p:nvCxnSpPr>
        <p:spPr>
          <a:xfrm>
            <a:off x="4039576" y="3591920"/>
            <a:ext cx="686973" cy="58218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77" idx="1"/>
          </p:cNvCxnSpPr>
          <p:nvPr/>
        </p:nvCxnSpPr>
        <p:spPr>
          <a:xfrm>
            <a:off x="4039576" y="4597143"/>
            <a:ext cx="686973" cy="17291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77" idx="1"/>
          </p:cNvCxnSpPr>
          <p:nvPr/>
        </p:nvCxnSpPr>
        <p:spPr>
          <a:xfrm>
            <a:off x="4039576" y="4597143"/>
            <a:ext cx="686973" cy="7688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74" idx="1"/>
          </p:cNvCxnSpPr>
          <p:nvPr/>
        </p:nvCxnSpPr>
        <p:spPr>
          <a:xfrm flipV="1">
            <a:off x="4039575" y="1866121"/>
            <a:ext cx="716276" cy="72057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그룹 299"/>
          <p:cNvGrpSpPr/>
          <p:nvPr/>
        </p:nvGrpSpPr>
        <p:grpSpPr>
          <a:xfrm>
            <a:off x="4681494" y="2163551"/>
            <a:ext cx="854473" cy="430239"/>
            <a:chOff x="1008187" y="1124744"/>
            <a:chExt cx="1008112" cy="504056"/>
          </a:xfrm>
        </p:grpSpPr>
        <p:pic>
          <p:nvPicPr>
            <p:cNvPr id="11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1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9" name="그룹 300"/>
          <p:cNvGrpSpPr/>
          <p:nvPr/>
        </p:nvGrpSpPr>
        <p:grpSpPr>
          <a:xfrm>
            <a:off x="4667442" y="2686231"/>
            <a:ext cx="854473" cy="430239"/>
            <a:chOff x="1008187" y="1124744"/>
            <a:chExt cx="1008112" cy="504056"/>
          </a:xfrm>
        </p:grpSpPr>
        <p:pic>
          <p:nvPicPr>
            <p:cNvPr id="11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1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0" name="그룹 301"/>
          <p:cNvGrpSpPr/>
          <p:nvPr/>
        </p:nvGrpSpPr>
        <p:grpSpPr>
          <a:xfrm>
            <a:off x="4667442" y="3282181"/>
            <a:ext cx="854473" cy="430239"/>
            <a:chOff x="1008187" y="1124744"/>
            <a:chExt cx="1008112" cy="504056"/>
          </a:xfrm>
        </p:grpSpPr>
        <p:pic>
          <p:nvPicPr>
            <p:cNvPr id="114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15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3" name="그룹 327"/>
          <p:cNvGrpSpPr/>
          <p:nvPr/>
        </p:nvGrpSpPr>
        <p:grpSpPr>
          <a:xfrm>
            <a:off x="4667442" y="3878128"/>
            <a:ext cx="854473" cy="430239"/>
            <a:chOff x="1008187" y="1124744"/>
            <a:chExt cx="1008112" cy="504056"/>
          </a:xfrm>
        </p:grpSpPr>
        <p:pic>
          <p:nvPicPr>
            <p:cNvPr id="112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1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4" name="그룹 328"/>
          <p:cNvGrpSpPr/>
          <p:nvPr/>
        </p:nvGrpSpPr>
        <p:grpSpPr>
          <a:xfrm>
            <a:off x="4667441" y="4474076"/>
            <a:ext cx="854473" cy="430239"/>
            <a:chOff x="1008187" y="1124744"/>
            <a:chExt cx="1008112" cy="504056"/>
          </a:xfrm>
        </p:grpSpPr>
        <p:pic>
          <p:nvPicPr>
            <p:cNvPr id="110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11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5" name="그룹 329"/>
          <p:cNvGrpSpPr/>
          <p:nvPr/>
        </p:nvGrpSpPr>
        <p:grpSpPr>
          <a:xfrm>
            <a:off x="4667443" y="5070022"/>
            <a:ext cx="854473" cy="430239"/>
            <a:chOff x="1008187" y="1124744"/>
            <a:chExt cx="1008112" cy="504056"/>
          </a:xfrm>
        </p:grpSpPr>
        <p:pic>
          <p:nvPicPr>
            <p:cNvPr id="10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0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grpSp>
        <p:nvGrpSpPr>
          <p:cNvPr id="16" name="그룹 330"/>
          <p:cNvGrpSpPr/>
          <p:nvPr/>
        </p:nvGrpSpPr>
        <p:grpSpPr>
          <a:xfrm>
            <a:off x="4681496" y="1643050"/>
            <a:ext cx="854473" cy="430239"/>
            <a:chOff x="1008187" y="1124744"/>
            <a:chExt cx="1008112" cy="504056"/>
          </a:xfrm>
        </p:grpSpPr>
        <p:pic>
          <p:nvPicPr>
            <p:cNvPr id="106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8187" y="1124744"/>
              <a:ext cx="504056" cy="504056"/>
            </a:xfrm>
            <a:prstGeom prst="rect">
              <a:avLst/>
            </a:prstGeom>
            <a:noFill/>
          </p:spPr>
        </p:pic>
        <p:pic>
          <p:nvPicPr>
            <p:cNvPr id="107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12243" y="1124744"/>
              <a:ext cx="504056" cy="504056"/>
            </a:xfrm>
            <a:prstGeom prst="rect">
              <a:avLst/>
            </a:prstGeom>
            <a:noFill/>
          </p:spPr>
        </p:pic>
      </p:grpSp>
      <p:sp>
        <p:nvSpPr>
          <p:cNvPr id="67" name="TextBox 66"/>
          <p:cNvSpPr txBox="1"/>
          <p:nvPr/>
        </p:nvSpPr>
        <p:spPr>
          <a:xfrm>
            <a:off x="1017557" y="285749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R1</a:t>
            </a:r>
            <a:endParaRPr lang="ko-KR" altLang="en-US" sz="1400" b="1"/>
          </a:p>
        </p:txBody>
      </p:sp>
      <p:sp>
        <p:nvSpPr>
          <p:cNvPr id="68" name="TextBox 67"/>
          <p:cNvSpPr txBox="1"/>
          <p:nvPr/>
        </p:nvSpPr>
        <p:spPr>
          <a:xfrm>
            <a:off x="996919" y="401320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R2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57403" y="285749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57403" y="400050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43287" y="24288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543287" y="3429000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543287" y="442913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82" y="3357562"/>
            <a:ext cx="79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ISP-5</a:t>
            </a:r>
            <a:endParaRPr lang="ko-KR" altLang="en-US" sz="1400" b="1"/>
          </a:p>
        </p:txBody>
      </p:sp>
      <p:pic>
        <p:nvPicPr>
          <p:cNvPr id="8194" name="Picture 2" descr="C:\Users\Administrator\Desktop\NAVERCloud\미국 캡처\SW2 port securit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2179" y="4357694"/>
            <a:ext cx="4203041" cy="983594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41" y="1667006"/>
            <a:ext cx="3000396" cy="250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6" name="그룹 135"/>
          <p:cNvGrpSpPr/>
          <p:nvPr/>
        </p:nvGrpSpPr>
        <p:grpSpPr>
          <a:xfrm>
            <a:off x="3096419" y="1052736"/>
            <a:ext cx="1656184" cy="1419620"/>
            <a:chOff x="3096419" y="1052736"/>
            <a:chExt cx="1656184" cy="1419620"/>
          </a:xfrm>
        </p:grpSpPr>
        <p:cxnSp>
          <p:nvCxnSpPr>
            <p:cNvPr id="124" name="직선 연결선 123"/>
            <p:cNvCxnSpPr/>
            <p:nvPr/>
          </p:nvCxnSpPr>
          <p:spPr>
            <a:xfrm>
              <a:off x="3816499" y="1700808"/>
              <a:ext cx="0" cy="771548"/>
            </a:xfrm>
            <a:prstGeom prst="line">
              <a:avLst/>
            </a:prstGeom>
            <a:ln w="15875" cmpd="sng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72483" y="1340768"/>
              <a:ext cx="452588" cy="452588"/>
            </a:xfrm>
            <a:prstGeom prst="rect">
              <a:avLst/>
            </a:prstGeom>
            <a:noFill/>
          </p:spPr>
        </p:pic>
        <p:sp>
          <p:nvSpPr>
            <p:cNvPr id="132" name="TextBox 131"/>
            <p:cNvSpPr txBox="1"/>
            <p:nvPr/>
          </p:nvSpPr>
          <p:spPr>
            <a:xfrm>
              <a:off x="3096419" y="1052736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식별되지 않은 </a:t>
              </a:r>
              <a:r>
                <a:rPr lang="en-US" altLang="ko-KR" sz="1200" b="1" dirty="0" smtClean="0"/>
                <a:t>host</a:t>
              </a:r>
              <a:endParaRPr lang="ko-KR" altLang="en-US" sz="1200" b="1" dirty="0"/>
            </a:p>
          </p:txBody>
        </p:sp>
      </p:grpSp>
      <p:pic>
        <p:nvPicPr>
          <p:cNvPr id="133" name="Picture 2" descr="C:\Users\Administrator\Desktop\cancel-1294426_128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2483" y="1916832"/>
            <a:ext cx="290817" cy="423161"/>
          </a:xfrm>
          <a:prstGeom prst="rect">
            <a:avLst/>
          </a:prstGeom>
          <a:noFill/>
        </p:spPr>
      </p:pic>
      <p:sp>
        <p:nvSpPr>
          <p:cNvPr id="134" name="직사각형 133"/>
          <p:cNvSpPr/>
          <p:nvPr/>
        </p:nvSpPr>
        <p:spPr>
          <a:xfrm rot="21040703">
            <a:off x="2756916" y="2317421"/>
            <a:ext cx="14198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shutdown</a:t>
            </a:r>
            <a:endParaRPr lang="en-US" altLang="ko-KR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26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직선 연결선 71"/>
          <p:cNvCxnSpPr>
            <a:stCxn id="73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7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76" name="직선 연결선 75"/>
          <p:cNvCxnSpPr>
            <a:endCxn id="74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81"/>
          <p:cNvGrpSpPr/>
          <p:nvPr/>
        </p:nvGrpSpPr>
        <p:grpSpPr>
          <a:xfrm flipH="1">
            <a:off x="185701" y="3000372"/>
            <a:ext cx="963764" cy="1093651"/>
            <a:chOff x="4236359" y="1643285"/>
            <a:chExt cx="679492" cy="720583"/>
          </a:xfrm>
        </p:grpSpPr>
        <p:pic>
          <p:nvPicPr>
            <p:cNvPr id="11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857" y="178592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1" name="직선 연결선 110"/>
            <p:cNvCxnSpPr>
              <a:stCxn id="110" idx="1"/>
            </p:cNvCxnSpPr>
            <p:nvPr/>
          </p:nvCxnSpPr>
          <p:spPr>
            <a:xfrm flipH="1" flipV="1">
              <a:off x="4236359" y="1643285"/>
              <a:ext cx="378498" cy="31251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110" idx="1"/>
            </p:cNvCxnSpPr>
            <p:nvPr/>
          </p:nvCxnSpPr>
          <p:spPr>
            <a:xfrm flipH="1">
              <a:off x="4236359" y="1955799"/>
              <a:ext cx="378498" cy="40806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5686427" y="1428736"/>
            <a:ext cx="4786346" cy="514353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grpSp>
        <p:nvGrpSpPr>
          <p:cNvPr id="108" name="그룹 107"/>
          <p:cNvGrpSpPr/>
          <p:nvPr/>
        </p:nvGrpSpPr>
        <p:grpSpPr>
          <a:xfrm>
            <a:off x="971519" y="1643050"/>
            <a:ext cx="4564450" cy="3857211"/>
            <a:chOff x="614329" y="1571612"/>
            <a:chExt cx="4564450" cy="3857211"/>
          </a:xfrm>
        </p:grpSpPr>
        <p:grpSp>
          <p:nvGrpSpPr>
            <p:cNvPr id="100" name="그룹 99"/>
            <p:cNvGrpSpPr/>
            <p:nvPr/>
          </p:nvGrpSpPr>
          <p:grpSpPr>
            <a:xfrm>
              <a:off x="614329" y="1571612"/>
              <a:ext cx="4564450" cy="3857211"/>
              <a:chOff x="836225" y="1714488"/>
              <a:chExt cx="4385243" cy="3705771"/>
            </a:xfrm>
          </p:grpSpPr>
          <p:pic>
            <p:nvPicPr>
              <p:cNvPr id="253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2500306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4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3466061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5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4431818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20" descr="C:\Users\ecoffey\AppData\Local\Temp\Rar$DRa0.160\30042_Device_layer3_switch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85965" y="3931489"/>
                <a:ext cx="345403" cy="40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20" descr="C:\Users\ecoffey\AppData\Local\Temp\Rar$DRa0.160\30042_Device_layer3_switch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85965" y="2786058"/>
                <a:ext cx="345403" cy="40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8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6225" y="2729014"/>
                <a:ext cx="460540" cy="539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9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6225" y="3872261"/>
                <a:ext cx="460540" cy="539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1" name="직선 연결선 260"/>
              <p:cNvCxnSpPr>
                <a:stCxn id="253" idx="3"/>
                <a:endCxn id="257" idx="1"/>
              </p:cNvCxnSpPr>
              <p:nvPr/>
            </p:nvCxnSpPr>
            <p:spPr>
              <a:xfrm flipH="1">
                <a:off x="2531368" y="2621087"/>
                <a:ext cx="797605" cy="367106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54" idx="3"/>
                <a:endCxn id="256" idx="1"/>
              </p:cNvCxnSpPr>
              <p:nvPr/>
            </p:nvCxnSpPr>
            <p:spPr>
              <a:xfrm flipH="1">
                <a:off x="2531368" y="3586842"/>
                <a:ext cx="797605" cy="546782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53" idx="2"/>
                <a:endCxn id="254" idx="0"/>
              </p:cNvCxnSpPr>
              <p:nvPr/>
            </p:nvCxnSpPr>
            <p:spPr>
              <a:xfrm>
                <a:off x="3556400" y="2741868"/>
                <a:ext cx="0" cy="724194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stCxn id="254" idx="3"/>
                <a:endCxn id="257" idx="1"/>
              </p:cNvCxnSpPr>
              <p:nvPr/>
            </p:nvCxnSpPr>
            <p:spPr>
              <a:xfrm flipH="1" flipV="1">
                <a:off x="2531368" y="2988193"/>
                <a:ext cx="797605" cy="598649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stCxn id="255" idx="0"/>
                <a:endCxn id="254" idx="2"/>
              </p:cNvCxnSpPr>
              <p:nvPr/>
            </p:nvCxnSpPr>
            <p:spPr>
              <a:xfrm flipV="1">
                <a:off x="3556400" y="3707624"/>
                <a:ext cx="0" cy="724194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55" idx="3"/>
                <a:endCxn id="256" idx="1"/>
              </p:cNvCxnSpPr>
              <p:nvPr/>
            </p:nvCxnSpPr>
            <p:spPr>
              <a:xfrm flipH="1" flipV="1">
                <a:off x="2531368" y="4133624"/>
                <a:ext cx="797605" cy="418975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flipH="1" flipV="1">
                <a:off x="2287170" y="3190054"/>
                <a:ext cx="0" cy="741161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/>
              <p:nvPr/>
            </p:nvCxnSpPr>
            <p:spPr>
              <a:xfrm flipH="1" flipV="1">
                <a:off x="2393273" y="3190054"/>
                <a:ext cx="0" cy="741161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>
                <a:stCxn id="258" idx="1"/>
                <a:endCxn id="257" idx="3"/>
              </p:cNvCxnSpPr>
              <p:nvPr/>
            </p:nvCxnSpPr>
            <p:spPr>
              <a:xfrm flipV="1">
                <a:off x="1296764" y="2988195"/>
                <a:ext cx="889199" cy="10334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/>
              <p:cNvCxnSpPr>
                <a:stCxn id="259" idx="1"/>
                <a:endCxn id="256" idx="3"/>
              </p:cNvCxnSpPr>
              <p:nvPr/>
            </p:nvCxnSpPr>
            <p:spPr>
              <a:xfrm flipV="1">
                <a:off x="1296764" y="4133625"/>
                <a:ext cx="889199" cy="814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/>
              <p:cNvCxnSpPr>
                <a:stCxn id="253" idx="1"/>
              </p:cNvCxnSpPr>
              <p:nvPr/>
            </p:nvCxnSpPr>
            <p:spPr>
              <a:xfrm flipV="1">
                <a:off x="3783827" y="2428520"/>
                <a:ext cx="660001" cy="192567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 273"/>
              <p:cNvCxnSpPr>
                <a:stCxn id="253" idx="1"/>
              </p:cNvCxnSpPr>
              <p:nvPr/>
            </p:nvCxnSpPr>
            <p:spPr>
              <a:xfrm>
                <a:off x="3783827" y="2621087"/>
                <a:ext cx="660001" cy="379984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 274"/>
              <p:cNvCxnSpPr>
                <a:stCxn id="254" idx="1"/>
              </p:cNvCxnSpPr>
              <p:nvPr/>
            </p:nvCxnSpPr>
            <p:spPr>
              <a:xfrm flipV="1">
                <a:off x="3783827" y="3573621"/>
                <a:ext cx="660001" cy="1322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 295"/>
              <p:cNvCxnSpPr>
                <a:stCxn id="254" idx="1"/>
              </p:cNvCxnSpPr>
              <p:nvPr/>
            </p:nvCxnSpPr>
            <p:spPr>
              <a:xfrm>
                <a:off x="3783827" y="3586842"/>
                <a:ext cx="660001" cy="55932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 296"/>
              <p:cNvCxnSpPr>
                <a:stCxn id="255" idx="1"/>
              </p:cNvCxnSpPr>
              <p:nvPr/>
            </p:nvCxnSpPr>
            <p:spPr>
              <a:xfrm>
                <a:off x="3783827" y="4552599"/>
                <a:ext cx="660001" cy="16612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/>
              <p:cNvCxnSpPr>
                <a:stCxn id="255" idx="1"/>
              </p:cNvCxnSpPr>
              <p:nvPr/>
            </p:nvCxnSpPr>
            <p:spPr>
              <a:xfrm>
                <a:off x="3783827" y="4552599"/>
                <a:ext cx="660001" cy="73867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/>
              <p:cNvCxnSpPr>
                <a:stCxn id="253" idx="1"/>
              </p:cNvCxnSpPr>
              <p:nvPr/>
            </p:nvCxnSpPr>
            <p:spPr>
              <a:xfrm flipV="1">
                <a:off x="3783827" y="1928802"/>
                <a:ext cx="688154" cy="69228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" name="그룹 299"/>
              <p:cNvGrpSpPr/>
              <p:nvPr/>
            </p:nvGrpSpPr>
            <p:grpSpPr>
              <a:xfrm>
                <a:off x="4400543" y="221455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4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5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" name="그룹 300"/>
              <p:cNvGrpSpPr/>
              <p:nvPr/>
            </p:nvGrpSpPr>
            <p:grpSpPr>
              <a:xfrm>
                <a:off x="4387043" y="2716713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2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3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" name="그룹 301"/>
              <p:cNvGrpSpPr/>
              <p:nvPr/>
            </p:nvGrpSpPr>
            <p:grpSpPr>
              <a:xfrm>
                <a:off x="4387043" y="328926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0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1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" name="그룹 327"/>
              <p:cNvGrpSpPr/>
              <p:nvPr/>
            </p:nvGrpSpPr>
            <p:grpSpPr>
              <a:xfrm>
                <a:off x="4387043" y="3861813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8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9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그룹 328"/>
              <p:cNvGrpSpPr/>
              <p:nvPr/>
            </p:nvGrpSpPr>
            <p:grpSpPr>
              <a:xfrm>
                <a:off x="4387043" y="443436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6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7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9" name="그룹 329"/>
              <p:cNvGrpSpPr/>
              <p:nvPr/>
            </p:nvGrpSpPr>
            <p:grpSpPr>
              <a:xfrm>
                <a:off x="4387043" y="5006912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4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5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" name="그룹 330"/>
              <p:cNvGrpSpPr/>
              <p:nvPr/>
            </p:nvGrpSpPr>
            <p:grpSpPr>
              <a:xfrm>
                <a:off x="4400543" y="1714488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2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3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01" name="TextBox 100"/>
            <p:cNvSpPr txBox="1"/>
            <p:nvPr/>
          </p:nvSpPr>
          <p:spPr>
            <a:xfrm>
              <a:off x="660367" y="2786058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dirty="0" smtClean="0"/>
                <a:t>R1</a:t>
              </a:r>
              <a:endParaRPr lang="ko-KR" altLang="en-US" sz="1400" b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9729" y="3941766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R2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00213" y="2786058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00213" y="3929066"/>
              <a:ext cx="78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GW2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86097" y="2357430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SW1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86097" y="3357562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SW2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86097" y="4357694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SW3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82582" y="3357562"/>
            <a:ext cx="79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 smtClean="0"/>
              <a:t>ISP-5</a:t>
            </a:r>
            <a:endParaRPr lang="ko-KR" altLang="en-US" sz="1400" b="1" dirty="0"/>
          </a:p>
        </p:txBody>
      </p:sp>
      <p:sp>
        <p:nvSpPr>
          <p:cNvPr id="68" name="직사각형 67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[Router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Gateway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이중화 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7" name="Picture 3" descr="C:\Users\Administrator\Desktop\논병아리\standb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00741" y="1571612"/>
            <a:ext cx="4285631" cy="1341082"/>
          </a:xfrm>
          <a:prstGeom prst="rect">
            <a:avLst/>
          </a:prstGeom>
          <a:noFill/>
        </p:spPr>
      </p:pic>
      <p:pic>
        <p:nvPicPr>
          <p:cNvPr id="1028" name="Picture 4" descr="C:\Users\Administrator\Desktop\병아리\standby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41" y="3000372"/>
            <a:ext cx="3643822" cy="1586134"/>
          </a:xfrm>
          <a:prstGeom prst="rect">
            <a:avLst/>
          </a:prstGeom>
          <a:noFill/>
        </p:spPr>
      </p:pic>
      <p:pic>
        <p:nvPicPr>
          <p:cNvPr id="1029" name="Picture 5" descr="C:\Users\Administrator\Desktop\병아리\standby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00741" y="4572008"/>
            <a:ext cx="3996248" cy="1631976"/>
          </a:xfrm>
          <a:prstGeom prst="rect">
            <a:avLst/>
          </a:prstGeom>
          <a:noFill/>
        </p:spPr>
      </p:pic>
      <p:sp>
        <p:nvSpPr>
          <p:cNvPr id="79" name="TextBox 78"/>
          <p:cNvSpPr txBox="1"/>
          <p:nvPr/>
        </p:nvSpPr>
        <p:spPr>
          <a:xfrm>
            <a:off x="1440235" y="328498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/>
              <a:t>가상 </a:t>
            </a:r>
            <a:r>
              <a:rPr lang="ko-KR" altLang="en-US" sz="1200" b="1" dirty="0" err="1" smtClean="0"/>
              <a:t>라우터</a:t>
            </a:r>
            <a:endParaRPr lang="ko-KR" altLang="en-US" sz="1200" b="1" dirty="0"/>
          </a:p>
        </p:txBody>
      </p:sp>
      <p:grpSp>
        <p:nvGrpSpPr>
          <p:cNvPr id="92" name="그룹 91"/>
          <p:cNvGrpSpPr/>
          <p:nvPr/>
        </p:nvGrpSpPr>
        <p:grpSpPr>
          <a:xfrm>
            <a:off x="1391264" y="3774416"/>
            <a:ext cx="1417123" cy="363631"/>
            <a:chOff x="1391264" y="3774416"/>
            <a:chExt cx="1417123" cy="363631"/>
          </a:xfrm>
        </p:grpSpPr>
        <p:sp>
          <p:nvSpPr>
            <p:cNvPr id="80" name="오른쪽 화살표 79"/>
            <p:cNvSpPr/>
            <p:nvPr/>
          </p:nvSpPr>
          <p:spPr>
            <a:xfrm rot="8372930">
              <a:off x="1391264" y="3774416"/>
              <a:ext cx="286410" cy="24198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84251" y="3861048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권한 부여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304603" y="3068960"/>
            <a:ext cx="179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172.16.21.251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83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47" y="3452593"/>
            <a:ext cx="425660" cy="48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:\Users\Administrator\Desktop\lett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80595" y="5589240"/>
            <a:ext cx="451829" cy="281665"/>
          </a:xfrm>
          <a:prstGeom prst="rect">
            <a:avLst/>
          </a:prstGeom>
          <a:noFill/>
        </p:spPr>
      </p:pic>
      <p:grpSp>
        <p:nvGrpSpPr>
          <p:cNvPr id="91" name="그룹 90"/>
          <p:cNvGrpSpPr/>
          <p:nvPr/>
        </p:nvGrpSpPr>
        <p:grpSpPr>
          <a:xfrm>
            <a:off x="144091" y="2755989"/>
            <a:ext cx="1224136" cy="673011"/>
            <a:chOff x="144091" y="2755989"/>
            <a:chExt cx="1224136" cy="673011"/>
          </a:xfrm>
        </p:grpSpPr>
        <p:sp>
          <p:nvSpPr>
            <p:cNvPr id="77" name="TextBox 76"/>
            <p:cNvSpPr txBox="1"/>
            <p:nvPr/>
          </p:nvSpPr>
          <p:spPr>
            <a:xfrm>
              <a:off x="144091" y="2755989"/>
              <a:ext cx="122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rgbClr val="FF0000"/>
                  </a:solidFill>
                </a:rPr>
                <a:t>장애 발생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pic>
          <p:nvPicPr>
            <p:cNvPr id="78" name="Picture 2" descr="C:\Users\Administrator\Desktop\cancel-1294426_128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48147" y="3140968"/>
              <a:ext cx="379033" cy="240110"/>
            </a:xfrm>
            <a:prstGeom prst="rect">
              <a:avLst/>
            </a:prstGeom>
            <a:noFill/>
          </p:spPr>
        </p:pic>
        <p:cxnSp>
          <p:nvCxnSpPr>
            <p:cNvPr id="86" name="직선 연결선 85"/>
            <p:cNvCxnSpPr/>
            <p:nvPr/>
          </p:nvCxnSpPr>
          <p:spPr>
            <a:xfrm flipV="1">
              <a:off x="648147" y="3068960"/>
              <a:ext cx="432048" cy="36004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연결선 93"/>
          <p:cNvCxnSpPr/>
          <p:nvPr/>
        </p:nvCxnSpPr>
        <p:spPr>
          <a:xfrm flipH="1" flipV="1">
            <a:off x="4032523" y="4597194"/>
            <a:ext cx="634921" cy="7040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 flipV="1">
            <a:off x="2736379" y="4149080"/>
            <a:ext cx="830200" cy="436097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1440235" y="4149080"/>
            <a:ext cx="925537" cy="8482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576139" y="3429000"/>
            <a:ext cx="536846" cy="619339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5904731" y="1988840"/>
            <a:ext cx="4176464" cy="14401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27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8 0.00069 L -0.09422 -0.12538 " pathEditMode="relative" ptsTypes="AA">
                                      <p:cBhvr>
                                        <p:cTn id="2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9422 -0.12538 L -0.20755 -0.1883 " pathEditMode="relative" ptsTypes="AA">
                                      <p:cBhvr>
                                        <p:cTn id="3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0755 -0.1883 L -0.34088 -0.188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4088 -0.1883 L -0.41423 -0.29332 " pathEditMode="relative" ptsTypes="AA">
                                      <p:cBhvr>
                                        <p:cTn id="4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타원 70"/>
          <p:cNvSpPr/>
          <p:nvPr/>
        </p:nvSpPr>
        <p:spPr>
          <a:xfrm>
            <a:off x="-1" y="908720"/>
            <a:ext cx="6336780" cy="4950882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stCxn id="68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69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70" name="직선 연결선 69"/>
          <p:cNvCxnSpPr>
            <a:endCxn id="69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81"/>
          <p:cNvGrpSpPr/>
          <p:nvPr/>
        </p:nvGrpSpPr>
        <p:grpSpPr>
          <a:xfrm flipH="1">
            <a:off x="185701" y="3000372"/>
            <a:ext cx="963764" cy="1093651"/>
            <a:chOff x="4236359" y="1643285"/>
            <a:chExt cx="679492" cy="720583"/>
          </a:xfrm>
        </p:grpSpPr>
        <p:pic>
          <p:nvPicPr>
            <p:cNvPr id="11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857" y="178592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1" name="직선 연결선 110"/>
            <p:cNvCxnSpPr>
              <a:stCxn id="110" idx="1"/>
            </p:cNvCxnSpPr>
            <p:nvPr/>
          </p:nvCxnSpPr>
          <p:spPr>
            <a:xfrm flipH="1" flipV="1">
              <a:off x="4236359" y="1643285"/>
              <a:ext cx="378498" cy="31251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110" idx="1"/>
            </p:cNvCxnSpPr>
            <p:nvPr/>
          </p:nvCxnSpPr>
          <p:spPr>
            <a:xfrm flipH="1">
              <a:off x="4236359" y="1955799"/>
              <a:ext cx="378498" cy="40806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5686427" y="1428736"/>
            <a:ext cx="4786346" cy="435771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[Router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OSPF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 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" name="그룹 107"/>
          <p:cNvGrpSpPr/>
          <p:nvPr/>
        </p:nvGrpSpPr>
        <p:grpSpPr>
          <a:xfrm>
            <a:off x="971519" y="1643050"/>
            <a:ext cx="4564450" cy="3857211"/>
            <a:chOff x="614329" y="1571612"/>
            <a:chExt cx="4564450" cy="3857211"/>
          </a:xfrm>
        </p:grpSpPr>
        <p:grpSp>
          <p:nvGrpSpPr>
            <p:cNvPr id="4" name="그룹 99"/>
            <p:cNvGrpSpPr/>
            <p:nvPr/>
          </p:nvGrpSpPr>
          <p:grpSpPr>
            <a:xfrm>
              <a:off x="614329" y="1571612"/>
              <a:ext cx="4564450" cy="3857211"/>
              <a:chOff x="836225" y="1714488"/>
              <a:chExt cx="4385243" cy="3705771"/>
            </a:xfrm>
          </p:grpSpPr>
          <p:pic>
            <p:nvPicPr>
              <p:cNvPr id="253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2500306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4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3466061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5" name="Picture 6" descr="C:\Users\ecoffey\AppData\Local\Temp\Rar$DRa0.200\Cisco Icons November\30080_Device_switch_3062\Png_256\30080_Device_switch_3062_unknown_256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328973" y="4431818"/>
                <a:ext cx="454854" cy="24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" name="Picture 20" descr="C:\Users\ecoffey\AppData\Local\Temp\Rar$DRa0.160\30042_Device_layer3_switch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85965" y="3931489"/>
                <a:ext cx="345403" cy="40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7" name="Picture 20" descr="C:\Users\ecoffey\AppData\Local\Temp\Rar$DRa0.160\30042_Device_layer3_switch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85965" y="2786058"/>
                <a:ext cx="345403" cy="40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8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6225" y="2729014"/>
                <a:ext cx="460540" cy="539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9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6225" y="3872261"/>
                <a:ext cx="460540" cy="5390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1" name="직선 연결선 260"/>
              <p:cNvCxnSpPr>
                <a:stCxn id="253" idx="3"/>
                <a:endCxn id="257" idx="1"/>
              </p:cNvCxnSpPr>
              <p:nvPr/>
            </p:nvCxnSpPr>
            <p:spPr>
              <a:xfrm flipH="1">
                <a:off x="2531368" y="2621087"/>
                <a:ext cx="797605" cy="367106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>
                <a:stCxn id="254" idx="3"/>
                <a:endCxn id="256" idx="1"/>
              </p:cNvCxnSpPr>
              <p:nvPr/>
            </p:nvCxnSpPr>
            <p:spPr>
              <a:xfrm flipH="1">
                <a:off x="2531368" y="3586842"/>
                <a:ext cx="797605" cy="546782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>
                <a:stCxn id="253" idx="2"/>
                <a:endCxn id="254" idx="0"/>
              </p:cNvCxnSpPr>
              <p:nvPr/>
            </p:nvCxnSpPr>
            <p:spPr>
              <a:xfrm>
                <a:off x="3556400" y="2741868"/>
                <a:ext cx="0" cy="724194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>
                <a:stCxn id="254" idx="3"/>
                <a:endCxn id="257" idx="1"/>
              </p:cNvCxnSpPr>
              <p:nvPr/>
            </p:nvCxnSpPr>
            <p:spPr>
              <a:xfrm flipH="1" flipV="1">
                <a:off x="2531368" y="2988193"/>
                <a:ext cx="797605" cy="598649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>
                <a:stCxn id="255" idx="0"/>
                <a:endCxn id="254" idx="2"/>
              </p:cNvCxnSpPr>
              <p:nvPr/>
            </p:nvCxnSpPr>
            <p:spPr>
              <a:xfrm flipV="1">
                <a:off x="3556400" y="3707624"/>
                <a:ext cx="0" cy="724194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직선 연결선 265"/>
              <p:cNvCxnSpPr>
                <a:stCxn id="255" idx="3"/>
                <a:endCxn id="256" idx="1"/>
              </p:cNvCxnSpPr>
              <p:nvPr/>
            </p:nvCxnSpPr>
            <p:spPr>
              <a:xfrm flipH="1" flipV="1">
                <a:off x="2531368" y="4133624"/>
                <a:ext cx="797605" cy="418975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flipH="1" flipV="1">
                <a:off x="2287170" y="3190054"/>
                <a:ext cx="0" cy="741161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/>
              <p:nvPr/>
            </p:nvCxnSpPr>
            <p:spPr>
              <a:xfrm flipH="1" flipV="1">
                <a:off x="2393273" y="3190054"/>
                <a:ext cx="0" cy="741161"/>
              </a:xfrm>
              <a:prstGeom prst="line">
                <a:avLst/>
              </a:prstGeom>
              <a:ln w="15875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>
                <a:stCxn id="258" idx="1"/>
                <a:endCxn id="257" idx="3"/>
              </p:cNvCxnSpPr>
              <p:nvPr/>
            </p:nvCxnSpPr>
            <p:spPr>
              <a:xfrm flipV="1">
                <a:off x="1296764" y="2988195"/>
                <a:ext cx="889199" cy="10334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/>
              <p:cNvCxnSpPr>
                <a:stCxn id="259" idx="1"/>
                <a:endCxn id="256" idx="3"/>
              </p:cNvCxnSpPr>
              <p:nvPr/>
            </p:nvCxnSpPr>
            <p:spPr>
              <a:xfrm flipV="1">
                <a:off x="1296764" y="4133625"/>
                <a:ext cx="889199" cy="814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/>
              <p:cNvCxnSpPr>
                <a:stCxn id="253" idx="1"/>
              </p:cNvCxnSpPr>
              <p:nvPr/>
            </p:nvCxnSpPr>
            <p:spPr>
              <a:xfrm flipV="1">
                <a:off x="3783827" y="2428520"/>
                <a:ext cx="660001" cy="192567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직선 연결선 273"/>
              <p:cNvCxnSpPr>
                <a:stCxn id="253" idx="1"/>
              </p:cNvCxnSpPr>
              <p:nvPr/>
            </p:nvCxnSpPr>
            <p:spPr>
              <a:xfrm>
                <a:off x="3783827" y="2621087"/>
                <a:ext cx="660001" cy="379984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 274"/>
              <p:cNvCxnSpPr>
                <a:stCxn id="254" idx="1"/>
              </p:cNvCxnSpPr>
              <p:nvPr/>
            </p:nvCxnSpPr>
            <p:spPr>
              <a:xfrm flipV="1">
                <a:off x="3783827" y="3573621"/>
                <a:ext cx="660001" cy="1322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 295"/>
              <p:cNvCxnSpPr>
                <a:stCxn id="254" idx="1"/>
              </p:cNvCxnSpPr>
              <p:nvPr/>
            </p:nvCxnSpPr>
            <p:spPr>
              <a:xfrm>
                <a:off x="3783827" y="3586842"/>
                <a:ext cx="660001" cy="55932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 296"/>
              <p:cNvCxnSpPr>
                <a:stCxn id="255" idx="1"/>
              </p:cNvCxnSpPr>
              <p:nvPr/>
            </p:nvCxnSpPr>
            <p:spPr>
              <a:xfrm>
                <a:off x="3783827" y="4552599"/>
                <a:ext cx="660001" cy="16612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 297"/>
              <p:cNvCxnSpPr>
                <a:stCxn id="255" idx="1"/>
              </p:cNvCxnSpPr>
              <p:nvPr/>
            </p:nvCxnSpPr>
            <p:spPr>
              <a:xfrm>
                <a:off x="3783827" y="4552599"/>
                <a:ext cx="660001" cy="73867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 298"/>
              <p:cNvCxnSpPr>
                <a:stCxn id="253" idx="1"/>
              </p:cNvCxnSpPr>
              <p:nvPr/>
            </p:nvCxnSpPr>
            <p:spPr>
              <a:xfrm flipV="1">
                <a:off x="3783827" y="1928802"/>
                <a:ext cx="688154" cy="69228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" name="그룹 299"/>
              <p:cNvGrpSpPr/>
              <p:nvPr/>
            </p:nvGrpSpPr>
            <p:grpSpPr>
              <a:xfrm>
                <a:off x="4400543" y="221455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4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5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그룹 300"/>
              <p:cNvGrpSpPr/>
              <p:nvPr/>
            </p:nvGrpSpPr>
            <p:grpSpPr>
              <a:xfrm>
                <a:off x="4387043" y="2716713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2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3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9" name="그룹 301"/>
              <p:cNvGrpSpPr/>
              <p:nvPr/>
            </p:nvGrpSpPr>
            <p:grpSpPr>
              <a:xfrm>
                <a:off x="4387043" y="328926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40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1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" name="그룹 327"/>
              <p:cNvGrpSpPr/>
              <p:nvPr/>
            </p:nvGrpSpPr>
            <p:grpSpPr>
              <a:xfrm>
                <a:off x="4387043" y="3861813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8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9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3" name="그룹 328"/>
              <p:cNvGrpSpPr/>
              <p:nvPr/>
            </p:nvGrpSpPr>
            <p:grpSpPr>
              <a:xfrm>
                <a:off x="4387043" y="4434364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6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7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" name="그룹 329"/>
              <p:cNvGrpSpPr/>
              <p:nvPr/>
            </p:nvGrpSpPr>
            <p:grpSpPr>
              <a:xfrm>
                <a:off x="4387043" y="5006912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4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5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5" name="그룹 330"/>
              <p:cNvGrpSpPr/>
              <p:nvPr/>
            </p:nvGrpSpPr>
            <p:grpSpPr>
              <a:xfrm>
                <a:off x="4400543" y="1714488"/>
                <a:ext cx="820925" cy="413347"/>
                <a:chOff x="1008187" y="1124744"/>
                <a:chExt cx="1008112" cy="504056"/>
              </a:xfrm>
            </p:grpSpPr>
            <p:pic>
              <p:nvPicPr>
                <p:cNvPr id="332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008187" y="1124744"/>
                  <a:ext cx="504056" cy="50405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3" name="Picture 3" descr="C:\Users\Administrator\Downloads\1478080505_desktop_computer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512243" y="1124744"/>
                  <a:ext cx="504056" cy="504056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01" name="TextBox 100"/>
            <p:cNvSpPr txBox="1"/>
            <p:nvPr/>
          </p:nvSpPr>
          <p:spPr>
            <a:xfrm>
              <a:off x="660367" y="2786058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R1</a:t>
              </a:r>
              <a:endParaRPr lang="ko-KR" altLang="en-US" sz="1400" b="1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39729" y="3941766"/>
              <a:ext cx="428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R2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900213" y="2786058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00213" y="3929066"/>
              <a:ext cx="78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GW2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186097" y="2357430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SW1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86097" y="3357562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SW2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86097" y="4357694"/>
              <a:ext cx="642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SW3</a:t>
              </a: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82582" y="3357562"/>
            <a:ext cx="79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ISP-5</a:t>
            </a:r>
            <a:endParaRPr lang="ko-KR" altLang="en-US" sz="1400" b="1"/>
          </a:p>
        </p:txBody>
      </p:sp>
      <p:pic>
        <p:nvPicPr>
          <p:cNvPr id="1026" name="Picture 2" descr="C:\Users\Administrator\Desktop\병아리\ospf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2179" y="1714488"/>
            <a:ext cx="3929090" cy="3371645"/>
          </a:xfrm>
          <a:prstGeom prst="rect">
            <a:avLst/>
          </a:prstGeom>
          <a:noFill/>
        </p:spPr>
      </p:pic>
      <p:sp>
        <p:nvSpPr>
          <p:cNvPr id="72" name="TextBox 59"/>
          <p:cNvSpPr txBox="1"/>
          <p:nvPr/>
        </p:nvSpPr>
        <p:spPr>
          <a:xfrm>
            <a:off x="720155" y="1916832"/>
            <a:ext cx="121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 [</a:t>
            </a:r>
            <a:r>
              <a:rPr lang="en-US" altLang="ko-KR" sz="1400" b="1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OSPF</a:t>
            </a:r>
            <a:r>
              <a:rPr kumimoji="0" lang="en-US" altLang="ko-KR" sz="1400" b="1" i="0" u="none" strike="noStrike" kern="1200" normalizeH="0" baseline="0" noProof="0" dirty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noProof="0" dirty="0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 AREA 200</a:t>
            </a:r>
            <a:endParaRPr kumimoji="0" lang="ko-KR" altLang="en-US" sz="1200" b="1" i="0" u="none" strike="noStrike" kern="1200" normalizeH="0" baseline="0" noProof="0" dirty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28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>
            <a:stCxn id="74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76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77" name="직선 연결선 76"/>
          <p:cNvCxnSpPr>
            <a:endCxn id="76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686427" y="1428736"/>
            <a:ext cx="4786346" cy="528641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[Router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DHCP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주소 할당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82582" y="1643050"/>
            <a:ext cx="5453387" cy="3857211"/>
            <a:chOff x="82582" y="1643050"/>
            <a:chExt cx="5453387" cy="3857211"/>
          </a:xfrm>
        </p:grpSpPr>
        <p:grpSp>
          <p:nvGrpSpPr>
            <p:cNvPr id="2" name="그룹 81"/>
            <p:cNvGrpSpPr/>
            <p:nvPr/>
          </p:nvGrpSpPr>
          <p:grpSpPr>
            <a:xfrm flipH="1">
              <a:off x="185701" y="3000372"/>
              <a:ext cx="963764" cy="1093651"/>
              <a:chOff x="4236359" y="1643285"/>
              <a:chExt cx="679492" cy="720583"/>
            </a:xfrm>
          </p:grpSpPr>
          <p:pic>
            <p:nvPicPr>
              <p:cNvPr id="110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857" y="1785926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1" name="직선 연결선 110"/>
              <p:cNvCxnSpPr>
                <a:stCxn id="110" idx="1"/>
              </p:cNvCxnSpPr>
              <p:nvPr/>
            </p:nvCxnSpPr>
            <p:spPr>
              <a:xfrm flipH="1" flipV="1">
                <a:off x="4236359" y="1643285"/>
                <a:ext cx="378498" cy="31251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>
                <a:stCxn id="110" idx="1"/>
              </p:cNvCxnSpPr>
              <p:nvPr/>
            </p:nvCxnSpPr>
            <p:spPr>
              <a:xfrm flipH="1">
                <a:off x="4236359" y="1955799"/>
                <a:ext cx="378498" cy="40806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" name="그룹 107"/>
            <p:cNvGrpSpPr/>
            <p:nvPr/>
          </p:nvGrpSpPr>
          <p:grpSpPr>
            <a:xfrm>
              <a:off x="971519" y="1643050"/>
              <a:ext cx="4564450" cy="3857211"/>
              <a:chOff x="614329" y="1571612"/>
              <a:chExt cx="4564450" cy="3857211"/>
            </a:xfrm>
          </p:grpSpPr>
          <p:grpSp>
            <p:nvGrpSpPr>
              <p:cNvPr id="4" name="그룹 99"/>
              <p:cNvGrpSpPr/>
              <p:nvPr/>
            </p:nvGrpSpPr>
            <p:grpSpPr>
              <a:xfrm>
                <a:off x="614329" y="1571612"/>
                <a:ext cx="4564450" cy="3857211"/>
                <a:chOff x="836225" y="1714488"/>
                <a:chExt cx="4385243" cy="3705771"/>
              </a:xfrm>
            </p:grpSpPr>
            <p:pic>
              <p:nvPicPr>
                <p:cNvPr id="253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2500306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4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3466061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5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4431818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6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3931489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7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2786058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8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2729014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9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3872261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1" name="직선 연결선 260"/>
                <p:cNvCxnSpPr>
                  <a:stCxn id="253" idx="3"/>
                  <a:endCxn id="257" idx="1"/>
                </p:cNvCxnSpPr>
                <p:nvPr/>
              </p:nvCxnSpPr>
              <p:spPr>
                <a:xfrm flipH="1">
                  <a:off x="2531368" y="2621087"/>
                  <a:ext cx="797605" cy="367106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직선 연결선 261"/>
                <p:cNvCxnSpPr>
                  <a:stCxn id="254" idx="3"/>
                  <a:endCxn id="256" idx="1"/>
                </p:cNvCxnSpPr>
                <p:nvPr/>
              </p:nvCxnSpPr>
              <p:spPr>
                <a:xfrm flipH="1">
                  <a:off x="2531368" y="3586842"/>
                  <a:ext cx="797605" cy="546782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직선 연결선 262"/>
                <p:cNvCxnSpPr>
                  <a:stCxn id="253" idx="2"/>
                  <a:endCxn id="254" idx="0"/>
                </p:cNvCxnSpPr>
                <p:nvPr/>
              </p:nvCxnSpPr>
              <p:spPr>
                <a:xfrm>
                  <a:off x="3556400" y="2741868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직선 연결선 263"/>
                <p:cNvCxnSpPr>
                  <a:stCxn id="254" idx="3"/>
                  <a:endCxn id="257" idx="1"/>
                </p:cNvCxnSpPr>
                <p:nvPr/>
              </p:nvCxnSpPr>
              <p:spPr>
                <a:xfrm flipH="1" flipV="1">
                  <a:off x="2531368" y="2988193"/>
                  <a:ext cx="797605" cy="598649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직선 연결선 264"/>
                <p:cNvCxnSpPr>
                  <a:stCxn id="255" idx="0"/>
                  <a:endCxn id="254" idx="2"/>
                </p:cNvCxnSpPr>
                <p:nvPr/>
              </p:nvCxnSpPr>
              <p:spPr>
                <a:xfrm flipV="1">
                  <a:off x="3556400" y="3707624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직선 연결선 265"/>
                <p:cNvCxnSpPr>
                  <a:stCxn id="255" idx="3"/>
                  <a:endCxn id="256" idx="1"/>
                </p:cNvCxnSpPr>
                <p:nvPr/>
              </p:nvCxnSpPr>
              <p:spPr>
                <a:xfrm flipH="1" flipV="1">
                  <a:off x="2531368" y="4133624"/>
                  <a:ext cx="797605" cy="418975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직선 연결선 266"/>
                <p:cNvCxnSpPr/>
                <p:nvPr/>
              </p:nvCxnSpPr>
              <p:spPr>
                <a:xfrm flipH="1" flipV="1">
                  <a:off x="2287170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직선 연결선 267"/>
                <p:cNvCxnSpPr/>
                <p:nvPr/>
              </p:nvCxnSpPr>
              <p:spPr>
                <a:xfrm flipH="1" flipV="1">
                  <a:off x="2393273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 268"/>
                <p:cNvCxnSpPr>
                  <a:stCxn id="258" idx="1"/>
                  <a:endCxn id="257" idx="3"/>
                </p:cNvCxnSpPr>
                <p:nvPr/>
              </p:nvCxnSpPr>
              <p:spPr>
                <a:xfrm flipV="1">
                  <a:off x="1296764" y="2988195"/>
                  <a:ext cx="889199" cy="1033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연결선 269"/>
                <p:cNvCxnSpPr>
                  <a:stCxn id="259" idx="1"/>
                  <a:endCxn id="256" idx="3"/>
                </p:cNvCxnSpPr>
                <p:nvPr/>
              </p:nvCxnSpPr>
              <p:spPr>
                <a:xfrm flipV="1">
                  <a:off x="1296764" y="4133625"/>
                  <a:ext cx="889199" cy="814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/>
                <p:cNvCxnSpPr>
                  <a:stCxn id="253" idx="1"/>
                </p:cNvCxnSpPr>
                <p:nvPr/>
              </p:nvCxnSpPr>
              <p:spPr>
                <a:xfrm flipV="1">
                  <a:off x="3783827" y="2428520"/>
                  <a:ext cx="660001" cy="192567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/>
                <p:cNvCxnSpPr>
                  <a:stCxn id="253" idx="1"/>
                </p:cNvCxnSpPr>
                <p:nvPr/>
              </p:nvCxnSpPr>
              <p:spPr>
                <a:xfrm>
                  <a:off x="3783827" y="2621087"/>
                  <a:ext cx="660001" cy="37998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직선 연결선 274"/>
                <p:cNvCxnSpPr>
                  <a:stCxn id="254" idx="1"/>
                </p:cNvCxnSpPr>
                <p:nvPr/>
              </p:nvCxnSpPr>
              <p:spPr>
                <a:xfrm flipV="1">
                  <a:off x="3783827" y="3573621"/>
                  <a:ext cx="660001" cy="1322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/>
                <p:cNvCxnSpPr>
                  <a:stCxn id="254" idx="1"/>
                </p:cNvCxnSpPr>
                <p:nvPr/>
              </p:nvCxnSpPr>
              <p:spPr>
                <a:xfrm>
                  <a:off x="3783827" y="3586842"/>
                  <a:ext cx="660001" cy="55932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/>
                <p:cNvCxnSpPr>
                  <a:stCxn id="255" idx="1"/>
                </p:cNvCxnSpPr>
                <p:nvPr/>
              </p:nvCxnSpPr>
              <p:spPr>
                <a:xfrm>
                  <a:off x="3783827" y="4552599"/>
                  <a:ext cx="660001" cy="166123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/>
                <p:cNvCxnSpPr>
                  <a:stCxn id="255" idx="1"/>
                </p:cNvCxnSpPr>
                <p:nvPr/>
              </p:nvCxnSpPr>
              <p:spPr>
                <a:xfrm>
                  <a:off x="3783827" y="4552599"/>
                  <a:ext cx="660001" cy="73867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직선 연결선 298"/>
                <p:cNvCxnSpPr>
                  <a:stCxn id="253" idx="1"/>
                </p:cNvCxnSpPr>
                <p:nvPr/>
              </p:nvCxnSpPr>
              <p:spPr>
                <a:xfrm flipV="1">
                  <a:off x="3783827" y="1928802"/>
                  <a:ext cx="688154" cy="69228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" name="그룹 299"/>
                <p:cNvGrpSpPr/>
                <p:nvPr/>
              </p:nvGrpSpPr>
              <p:grpSpPr>
                <a:xfrm>
                  <a:off x="4400543" y="221455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8" name="그룹 300"/>
                <p:cNvGrpSpPr/>
                <p:nvPr/>
              </p:nvGrpSpPr>
              <p:grpSpPr>
                <a:xfrm>
                  <a:off x="4387043" y="27167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9" name="그룹 301"/>
                <p:cNvGrpSpPr/>
                <p:nvPr/>
              </p:nvGrpSpPr>
              <p:grpSpPr>
                <a:xfrm>
                  <a:off x="4387043" y="32892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1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" name="그룹 327"/>
                <p:cNvGrpSpPr/>
                <p:nvPr/>
              </p:nvGrpSpPr>
              <p:grpSpPr>
                <a:xfrm>
                  <a:off x="4387043" y="38618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3" name="그룹 328"/>
                <p:cNvGrpSpPr/>
                <p:nvPr/>
              </p:nvGrpSpPr>
              <p:grpSpPr>
                <a:xfrm>
                  <a:off x="4387043" y="44343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4" name="그룹 329"/>
                <p:cNvGrpSpPr/>
                <p:nvPr/>
              </p:nvGrpSpPr>
              <p:grpSpPr>
                <a:xfrm>
                  <a:off x="4387043" y="5006912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5" name="그룹 330"/>
                <p:cNvGrpSpPr/>
                <p:nvPr/>
              </p:nvGrpSpPr>
              <p:grpSpPr>
                <a:xfrm>
                  <a:off x="4400543" y="1714488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01" name="TextBox 100"/>
              <p:cNvSpPr txBox="1"/>
              <p:nvPr/>
            </p:nvSpPr>
            <p:spPr>
              <a:xfrm>
                <a:off x="660367" y="2786058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R1</a:t>
                </a:r>
                <a:endParaRPr lang="ko-KR" altLang="en-US" sz="14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639729" y="3941766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R2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900213" y="2786058"/>
                <a:ext cx="714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GW1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900213" y="3929066"/>
                <a:ext cx="785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GW2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86097" y="2357430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SW1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186097" y="3357562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SW2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3186097" y="4357694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SW3</a:t>
                </a: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82582" y="3357562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ISP-5</a:t>
              </a:r>
              <a:endParaRPr lang="ko-KR" altLang="en-US" sz="1400" b="1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 r="1845" b="55422"/>
          <a:stretch>
            <a:fillRect/>
          </a:stretch>
        </p:blipFill>
        <p:spPr bwMode="auto">
          <a:xfrm>
            <a:off x="5829303" y="1500174"/>
            <a:ext cx="278608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29303" y="4143380"/>
            <a:ext cx="1966028" cy="2352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 t="57339" r="-464" b="25049"/>
          <a:stretch>
            <a:fillRect/>
          </a:stretch>
        </p:blipFill>
        <p:spPr bwMode="auto">
          <a:xfrm>
            <a:off x="5829303" y="3000372"/>
            <a:ext cx="2857520" cy="59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 t="82290" r="-2205"/>
          <a:stretch>
            <a:fillRect/>
          </a:stretch>
        </p:blipFill>
        <p:spPr bwMode="auto">
          <a:xfrm>
            <a:off x="5829303" y="3571876"/>
            <a:ext cx="2907015" cy="59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" name="직사각형 77"/>
          <p:cNvSpPr/>
          <p:nvPr/>
        </p:nvSpPr>
        <p:spPr>
          <a:xfrm>
            <a:off x="685767" y="2500306"/>
            <a:ext cx="1071570" cy="20717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9" name="TextBox 59"/>
          <p:cNvSpPr txBox="1"/>
          <p:nvPr/>
        </p:nvSpPr>
        <p:spPr>
          <a:xfrm>
            <a:off x="400015" y="2000240"/>
            <a:ext cx="1540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[DHCP-server]</a:t>
            </a:r>
            <a:endParaRPr kumimoji="0" lang="ko-KR" altLang="en-US" sz="12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29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/>
          <p:cNvCxnSpPr>
            <a:stCxn id="74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76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77" name="직선 연결선 76"/>
          <p:cNvCxnSpPr>
            <a:endCxn id="76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686427" y="1428736"/>
            <a:ext cx="4786346" cy="407196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[Router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LLQ</a:t>
            </a:r>
          </a:p>
        </p:txBody>
      </p:sp>
      <p:grpSp>
        <p:nvGrpSpPr>
          <p:cNvPr id="2" name="그룹 71"/>
          <p:cNvGrpSpPr/>
          <p:nvPr/>
        </p:nvGrpSpPr>
        <p:grpSpPr>
          <a:xfrm>
            <a:off x="82582" y="1643050"/>
            <a:ext cx="5453387" cy="3857211"/>
            <a:chOff x="82582" y="1643050"/>
            <a:chExt cx="5453387" cy="3857211"/>
          </a:xfrm>
        </p:grpSpPr>
        <p:grpSp>
          <p:nvGrpSpPr>
            <p:cNvPr id="3" name="그룹 81"/>
            <p:cNvGrpSpPr/>
            <p:nvPr/>
          </p:nvGrpSpPr>
          <p:grpSpPr>
            <a:xfrm flipH="1">
              <a:off x="185701" y="3000372"/>
              <a:ext cx="963764" cy="1093651"/>
              <a:chOff x="4236359" y="1643285"/>
              <a:chExt cx="679492" cy="720583"/>
            </a:xfrm>
          </p:grpSpPr>
          <p:pic>
            <p:nvPicPr>
              <p:cNvPr id="110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857" y="1785926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1" name="직선 연결선 110"/>
              <p:cNvCxnSpPr>
                <a:stCxn id="110" idx="1"/>
              </p:cNvCxnSpPr>
              <p:nvPr/>
            </p:nvCxnSpPr>
            <p:spPr>
              <a:xfrm flipH="1" flipV="1">
                <a:off x="4236359" y="1643285"/>
                <a:ext cx="378498" cy="31251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>
                <a:stCxn id="110" idx="1"/>
              </p:cNvCxnSpPr>
              <p:nvPr/>
            </p:nvCxnSpPr>
            <p:spPr>
              <a:xfrm flipH="1">
                <a:off x="4236359" y="1955799"/>
                <a:ext cx="378498" cy="40806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107"/>
            <p:cNvGrpSpPr/>
            <p:nvPr/>
          </p:nvGrpSpPr>
          <p:grpSpPr>
            <a:xfrm>
              <a:off x="971519" y="1643050"/>
              <a:ext cx="4564450" cy="3857211"/>
              <a:chOff x="614329" y="1571612"/>
              <a:chExt cx="4564450" cy="3857211"/>
            </a:xfrm>
          </p:grpSpPr>
          <p:grpSp>
            <p:nvGrpSpPr>
              <p:cNvPr id="5" name="그룹 99"/>
              <p:cNvGrpSpPr/>
              <p:nvPr/>
            </p:nvGrpSpPr>
            <p:grpSpPr>
              <a:xfrm>
                <a:off x="614329" y="1571612"/>
                <a:ext cx="4564450" cy="3857211"/>
                <a:chOff x="836225" y="1714488"/>
                <a:chExt cx="4385243" cy="3705771"/>
              </a:xfrm>
            </p:grpSpPr>
            <p:pic>
              <p:nvPicPr>
                <p:cNvPr id="253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2500306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4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3466061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5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4431818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6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3931489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7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2786058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8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2729014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9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3872261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1" name="직선 연결선 260"/>
                <p:cNvCxnSpPr>
                  <a:stCxn id="253" idx="3"/>
                  <a:endCxn id="257" idx="1"/>
                </p:cNvCxnSpPr>
                <p:nvPr/>
              </p:nvCxnSpPr>
              <p:spPr>
                <a:xfrm flipH="1">
                  <a:off x="2531368" y="2621087"/>
                  <a:ext cx="797605" cy="367106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직선 연결선 261"/>
                <p:cNvCxnSpPr>
                  <a:stCxn id="254" idx="3"/>
                  <a:endCxn id="256" idx="1"/>
                </p:cNvCxnSpPr>
                <p:nvPr/>
              </p:nvCxnSpPr>
              <p:spPr>
                <a:xfrm flipH="1">
                  <a:off x="2531368" y="3586842"/>
                  <a:ext cx="797605" cy="546782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직선 연결선 262"/>
                <p:cNvCxnSpPr>
                  <a:stCxn id="253" idx="2"/>
                  <a:endCxn id="254" idx="0"/>
                </p:cNvCxnSpPr>
                <p:nvPr/>
              </p:nvCxnSpPr>
              <p:spPr>
                <a:xfrm>
                  <a:off x="3556400" y="2741868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직선 연결선 263"/>
                <p:cNvCxnSpPr>
                  <a:stCxn id="254" idx="3"/>
                  <a:endCxn id="257" idx="1"/>
                </p:cNvCxnSpPr>
                <p:nvPr/>
              </p:nvCxnSpPr>
              <p:spPr>
                <a:xfrm flipH="1" flipV="1">
                  <a:off x="2531368" y="2988193"/>
                  <a:ext cx="797605" cy="598649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직선 연결선 264"/>
                <p:cNvCxnSpPr>
                  <a:stCxn id="255" idx="0"/>
                  <a:endCxn id="254" idx="2"/>
                </p:cNvCxnSpPr>
                <p:nvPr/>
              </p:nvCxnSpPr>
              <p:spPr>
                <a:xfrm flipV="1">
                  <a:off x="3556400" y="3707624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직선 연결선 265"/>
                <p:cNvCxnSpPr>
                  <a:stCxn id="255" idx="3"/>
                  <a:endCxn id="256" idx="1"/>
                </p:cNvCxnSpPr>
                <p:nvPr/>
              </p:nvCxnSpPr>
              <p:spPr>
                <a:xfrm flipH="1" flipV="1">
                  <a:off x="2531368" y="4133624"/>
                  <a:ext cx="797605" cy="418975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직선 연결선 266"/>
                <p:cNvCxnSpPr/>
                <p:nvPr/>
              </p:nvCxnSpPr>
              <p:spPr>
                <a:xfrm flipH="1" flipV="1">
                  <a:off x="2287170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직선 연결선 267"/>
                <p:cNvCxnSpPr/>
                <p:nvPr/>
              </p:nvCxnSpPr>
              <p:spPr>
                <a:xfrm flipH="1" flipV="1">
                  <a:off x="2393273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 268"/>
                <p:cNvCxnSpPr>
                  <a:stCxn id="258" idx="1"/>
                  <a:endCxn id="257" idx="3"/>
                </p:cNvCxnSpPr>
                <p:nvPr/>
              </p:nvCxnSpPr>
              <p:spPr>
                <a:xfrm flipV="1">
                  <a:off x="1296764" y="2988195"/>
                  <a:ext cx="889199" cy="1033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연결선 269"/>
                <p:cNvCxnSpPr>
                  <a:stCxn id="259" idx="1"/>
                  <a:endCxn id="256" idx="3"/>
                </p:cNvCxnSpPr>
                <p:nvPr/>
              </p:nvCxnSpPr>
              <p:spPr>
                <a:xfrm flipV="1">
                  <a:off x="1296764" y="4133625"/>
                  <a:ext cx="889199" cy="814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직선 연결선 272"/>
                <p:cNvCxnSpPr>
                  <a:stCxn id="253" idx="1"/>
                </p:cNvCxnSpPr>
                <p:nvPr/>
              </p:nvCxnSpPr>
              <p:spPr>
                <a:xfrm flipV="1">
                  <a:off x="3783827" y="2428520"/>
                  <a:ext cx="660001" cy="192567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직선 연결선 273"/>
                <p:cNvCxnSpPr>
                  <a:stCxn id="253" idx="1"/>
                </p:cNvCxnSpPr>
                <p:nvPr/>
              </p:nvCxnSpPr>
              <p:spPr>
                <a:xfrm>
                  <a:off x="3783827" y="2621087"/>
                  <a:ext cx="660001" cy="37998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직선 연결선 274"/>
                <p:cNvCxnSpPr>
                  <a:stCxn id="254" idx="1"/>
                </p:cNvCxnSpPr>
                <p:nvPr/>
              </p:nvCxnSpPr>
              <p:spPr>
                <a:xfrm flipV="1">
                  <a:off x="3783827" y="3573621"/>
                  <a:ext cx="660001" cy="1322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/>
                <p:cNvCxnSpPr>
                  <a:stCxn id="254" idx="1"/>
                </p:cNvCxnSpPr>
                <p:nvPr/>
              </p:nvCxnSpPr>
              <p:spPr>
                <a:xfrm>
                  <a:off x="3783827" y="3586842"/>
                  <a:ext cx="660001" cy="55932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/>
                <p:cNvCxnSpPr>
                  <a:stCxn id="255" idx="1"/>
                </p:cNvCxnSpPr>
                <p:nvPr/>
              </p:nvCxnSpPr>
              <p:spPr>
                <a:xfrm>
                  <a:off x="3783827" y="4552599"/>
                  <a:ext cx="660001" cy="166123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/>
                <p:cNvCxnSpPr>
                  <a:stCxn id="255" idx="1"/>
                </p:cNvCxnSpPr>
                <p:nvPr/>
              </p:nvCxnSpPr>
              <p:spPr>
                <a:xfrm>
                  <a:off x="3783827" y="4552599"/>
                  <a:ext cx="660001" cy="73867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직선 연결선 298"/>
                <p:cNvCxnSpPr>
                  <a:stCxn id="253" idx="1"/>
                </p:cNvCxnSpPr>
                <p:nvPr/>
              </p:nvCxnSpPr>
              <p:spPr>
                <a:xfrm flipV="1">
                  <a:off x="3783827" y="1928802"/>
                  <a:ext cx="688154" cy="69228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그룹 299"/>
                <p:cNvGrpSpPr/>
                <p:nvPr/>
              </p:nvGrpSpPr>
              <p:grpSpPr>
                <a:xfrm>
                  <a:off x="4400543" y="221455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9" name="그룹 300"/>
                <p:cNvGrpSpPr/>
                <p:nvPr/>
              </p:nvGrpSpPr>
              <p:grpSpPr>
                <a:xfrm>
                  <a:off x="4387043" y="27167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" name="그룹 301"/>
                <p:cNvGrpSpPr/>
                <p:nvPr/>
              </p:nvGrpSpPr>
              <p:grpSpPr>
                <a:xfrm>
                  <a:off x="4387043" y="32892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4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41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3" name="그룹 327"/>
                <p:cNvGrpSpPr/>
                <p:nvPr/>
              </p:nvGrpSpPr>
              <p:grpSpPr>
                <a:xfrm>
                  <a:off x="4387043" y="38618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4" name="그룹 328"/>
                <p:cNvGrpSpPr/>
                <p:nvPr/>
              </p:nvGrpSpPr>
              <p:grpSpPr>
                <a:xfrm>
                  <a:off x="4387043" y="44343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5" name="그룹 329"/>
                <p:cNvGrpSpPr/>
                <p:nvPr/>
              </p:nvGrpSpPr>
              <p:grpSpPr>
                <a:xfrm>
                  <a:off x="4387043" y="5006912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6" name="그룹 330"/>
                <p:cNvGrpSpPr/>
                <p:nvPr/>
              </p:nvGrpSpPr>
              <p:grpSpPr>
                <a:xfrm>
                  <a:off x="4400543" y="1714488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33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01" name="TextBox 100"/>
              <p:cNvSpPr txBox="1"/>
              <p:nvPr/>
            </p:nvSpPr>
            <p:spPr>
              <a:xfrm>
                <a:off x="660367" y="2786058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R1</a:t>
                </a:r>
                <a:endParaRPr lang="ko-KR" altLang="en-US" sz="1400" b="1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639729" y="3941766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R2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900213" y="2786058"/>
                <a:ext cx="714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GW1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900213" y="3929066"/>
                <a:ext cx="785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GW2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3186097" y="2357430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SW1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186097" y="3357562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SW2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3186097" y="4357694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SW3</a:t>
                </a:r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82582" y="3357562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ISP-5</a:t>
              </a:r>
              <a:endParaRPr lang="ko-KR" altLang="en-US" sz="1400" b="1"/>
            </a:p>
          </p:txBody>
        </p:sp>
      </p:grpSp>
      <p:pic>
        <p:nvPicPr>
          <p:cNvPr id="10242" name="Picture 2" descr="C:\Users\Administrator\Desktop\NAVERCloud\미국 캡처\R2 show policy-ma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72179" y="4000504"/>
            <a:ext cx="3886601" cy="1177160"/>
          </a:xfrm>
          <a:prstGeom prst="rect">
            <a:avLst/>
          </a:prstGeom>
          <a:noFill/>
        </p:spPr>
      </p:pic>
      <p:pic>
        <p:nvPicPr>
          <p:cNvPr id="10243" name="Picture 3" descr="C:\Users\Administrator\Desktop\NAVERCloud\미국 캡처\R2 Qo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72179" y="1714488"/>
            <a:ext cx="2000264" cy="1973858"/>
          </a:xfrm>
          <a:prstGeom prst="rect">
            <a:avLst/>
          </a:prstGeom>
          <a:noFill/>
        </p:spPr>
      </p:pic>
      <p:pic>
        <p:nvPicPr>
          <p:cNvPr id="78" name="그림 77" descr="letters-1132701_1280수정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8547" y="3284984"/>
            <a:ext cx="346505" cy="216024"/>
          </a:xfrm>
          <a:prstGeom prst="rect">
            <a:avLst/>
          </a:prstGeom>
        </p:spPr>
      </p:pic>
      <p:pic>
        <p:nvPicPr>
          <p:cNvPr id="79" name="그림 78" descr="mouse-306274_640_(1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48547" y="1556792"/>
            <a:ext cx="387127" cy="389238"/>
          </a:xfrm>
          <a:prstGeom prst="rect">
            <a:avLst/>
          </a:prstGeom>
        </p:spPr>
      </p:pic>
      <p:pic>
        <p:nvPicPr>
          <p:cNvPr id="80" name="그림 79" descr="R1 show police-map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6139" y="2204864"/>
            <a:ext cx="4715533" cy="1714739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81" name="TextBox 8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30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437E-6 -7.73306E-6 L -0.05998 0.0946 " pathEditMode="relative" ptsTypes="AA">
                                      <p:cBhvr>
                                        <p:cTn id="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848E-6 -3.79366E-7 L -0.05336 -0.01041 " pathEditMode="relative" ptsTypes="AA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98 0.0946 L -0.17331 0.13647 " pathEditMode="relative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6 -0.01041 L -0.1733 -0.02082 " pathEditMode="relative" ptsTypes="AA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31 0.13647 L -0.29326 0.13647 " pathEditMode="relative" ptsTypes="AA">
                                      <p:cBhvr>
                                        <p:cTn id="1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31 -0.02082 L -0.30002 -0.02082 " pathEditMode="relative" ptsTypes="AA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326 0.13647 L -0.37998 0.19962 " pathEditMode="relative" ptsTypes="AA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001 -0.02082 L -0.37336 -0.04164 " pathEditMode="relative" ptsTypes="AA">
                                      <p:cBhvr>
                                        <p:cTn id="3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2164945" y="4857760"/>
            <a:ext cx="785818" cy="725370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2154435" y="1571612"/>
            <a:ext cx="785818" cy="725370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4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grpSp>
        <p:nvGrpSpPr>
          <p:cNvPr id="2" name="그룹 81"/>
          <p:cNvGrpSpPr/>
          <p:nvPr/>
        </p:nvGrpSpPr>
        <p:grpSpPr>
          <a:xfrm flipH="1">
            <a:off x="185701" y="3000372"/>
            <a:ext cx="963764" cy="1093651"/>
            <a:chOff x="4236359" y="1643285"/>
            <a:chExt cx="679492" cy="720583"/>
          </a:xfrm>
        </p:grpSpPr>
        <p:pic>
          <p:nvPicPr>
            <p:cNvPr id="11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857" y="178592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1" name="직선 연결선 110"/>
            <p:cNvCxnSpPr>
              <a:stCxn id="110" idx="1"/>
            </p:cNvCxnSpPr>
            <p:nvPr/>
          </p:nvCxnSpPr>
          <p:spPr>
            <a:xfrm flipH="1" flipV="1">
              <a:off x="4236359" y="1643285"/>
              <a:ext cx="378498" cy="31251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110" idx="1"/>
            </p:cNvCxnSpPr>
            <p:nvPr/>
          </p:nvCxnSpPr>
          <p:spPr>
            <a:xfrm flipH="1">
              <a:off x="4236359" y="1955799"/>
              <a:ext cx="378498" cy="40806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직사각형 74"/>
          <p:cNvSpPr/>
          <p:nvPr/>
        </p:nvSpPr>
        <p:spPr>
          <a:xfrm>
            <a:off x="5686427" y="1428736"/>
            <a:ext cx="4786346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</p:txBody>
      </p:sp>
      <p:grpSp>
        <p:nvGrpSpPr>
          <p:cNvPr id="4" name="그룹 99"/>
          <p:cNvGrpSpPr/>
          <p:nvPr/>
        </p:nvGrpSpPr>
        <p:grpSpPr>
          <a:xfrm>
            <a:off x="971519" y="1643050"/>
            <a:ext cx="4564450" cy="3857211"/>
            <a:chOff x="836225" y="1714488"/>
            <a:chExt cx="4385243" cy="3705771"/>
          </a:xfrm>
        </p:grpSpPr>
        <p:pic>
          <p:nvPicPr>
            <p:cNvPr id="253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28973" y="2500306"/>
              <a:ext cx="454854" cy="2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28973" y="3466061"/>
              <a:ext cx="454854" cy="2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28973" y="4431818"/>
              <a:ext cx="454854" cy="241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85965" y="3931489"/>
              <a:ext cx="345403" cy="4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85965" y="2786058"/>
              <a:ext cx="345403" cy="4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6225" y="2729014"/>
              <a:ext cx="460540" cy="53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6225" y="3872261"/>
              <a:ext cx="460540" cy="539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1" name="직선 연결선 260"/>
            <p:cNvCxnSpPr>
              <a:stCxn id="253" idx="3"/>
              <a:endCxn id="257" idx="1"/>
            </p:cNvCxnSpPr>
            <p:nvPr/>
          </p:nvCxnSpPr>
          <p:spPr>
            <a:xfrm flipH="1">
              <a:off x="2531368" y="2621087"/>
              <a:ext cx="797605" cy="367106"/>
            </a:xfrm>
            <a:prstGeom prst="line">
              <a:avLst/>
            </a:prstGeom>
            <a:ln w="15875">
              <a:solidFill>
                <a:srgbClr val="FF66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직선 연결선 261"/>
            <p:cNvCxnSpPr>
              <a:stCxn id="254" idx="3"/>
              <a:endCxn id="256" idx="1"/>
            </p:cNvCxnSpPr>
            <p:nvPr/>
          </p:nvCxnSpPr>
          <p:spPr>
            <a:xfrm flipH="1">
              <a:off x="2531368" y="3586842"/>
              <a:ext cx="797605" cy="546782"/>
            </a:xfrm>
            <a:prstGeom prst="line">
              <a:avLst/>
            </a:prstGeom>
            <a:ln w="15875">
              <a:solidFill>
                <a:srgbClr val="FF66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직선 연결선 262"/>
            <p:cNvCxnSpPr>
              <a:stCxn id="253" idx="2"/>
              <a:endCxn id="254" idx="0"/>
            </p:cNvCxnSpPr>
            <p:nvPr/>
          </p:nvCxnSpPr>
          <p:spPr>
            <a:xfrm>
              <a:off x="3556400" y="2741868"/>
              <a:ext cx="0" cy="72419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직선 연결선 263"/>
            <p:cNvCxnSpPr>
              <a:stCxn id="254" idx="3"/>
              <a:endCxn id="257" idx="1"/>
            </p:cNvCxnSpPr>
            <p:nvPr/>
          </p:nvCxnSpPr>
          <p:spPr>
            <a:xfrm flipH="1" flipV="1">
              <a:off x="2531368" y="2988193"/>
              <a:ext cx="797605" cy="598649"/>
            </a:xfrm>
            <a:prstGeom prst="line">
              <a:avLst/>
            </a:prstGeom>
            <a:ln w="15875">
              <a:solidFill>
                <a:srgbClr val="FF66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직선 연결선 264"/>
            <p:cNvCxnSpPr>
              <a:stCxn id="255" idx="0"/>
              <a:endCxn id="254" idx="2"/>
            </p:cNvCxnSpPr>
            <p:nvPr/>
          </p:nvCxnSpPr>
          <p:spPr>
            <a:xfrm flipV="1">
              <a:off x="3556400" y="3707624"/>
              <a:ext cx="0" cy="72419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직선 연결선 265"/>
            <p:cNvCxnSpPr>
              <a:stCxn id="255" idx="3"/>
              <a:endCxn id="256" idx="1"/>
            </p:cNvCxnSpPr>
            <p:nvPr/>
          </p:nvCxnSpPr>
          <p:spPr>
            <a:xfrm flipH="1" flipV="1">
              <a:off x="2531368" y="4133624"/>
              <a:ext cx="797605" cy="418975"/>
            </a:xfrm>
            <a:prstGeom prst="line">
              <a:avLst/>
            </a:prstGeom>
            <a:ln w="15875">
              <a:solidFill>
                <a:srgbClr val="FF66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직선 연결선 266"/>
            <p:cNvCxnSpPr/>
            <p:nvPr/>
          </p:nvCxnSpPr>
          <p:spPr>
            <a:xfrm flipH="1" flipV="1">
              <a:off x="2287170" y="3190054"/>
              <a:ext cx="0" cy="74116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직선 연결선 267"/>
            <p:cNvCxnSpPr/>
            <p:nvPr/>
          </p:nvCxnSpPr>
          <p:spPr>
            <a:xfrm flipH="1" flipV="1">
              <a:off x="2393273" y="3190054"/>
              <a:ext cx="0" cy="741161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직선 연결선 268"/>
            <p:cNvCxnSpPr>
              <a:stCxn id="258" idx="1"/>
              <a:endCxn id="257" idx="3"/>
            </p:cNvCxnSpPr>
            <p:nvPr/>
          </p:nvCxnSpPr>
          <p:spPr>
            <a:xfrm flipV="1">
              <a:off x="1296764" y="2988195"/>
              <a:ext cx="889199" cy="1033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직선 연결선 269"/>
            <p:cNvCxnSpPr>
              <a:stCxn id="259" idx="1"/>
              <a:endCxn id="256" idx="3"/>
            </p:cNvCxnSpPr>
            <p:nvPr/>
          </p:nvCxnSpPr>
          <p:spPr>
            <a:xfrm flipV="1">
              <a:off x="1296764" y="4133625"/>
              <a:ext cx="889199" cy="814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직선 연결선 272"/>
            <p:cNvCxnSpPr>
              <a:stCxn id="253" idx="1"/>
            </p:cNvCxnSpPr>
            <p:nvPr/>
          </p:nvCxnSpPr>
          <p:spPr>
            <a:xfrm flipV="1">
              <a:off x="3783827" y="2428520"/>
              <a:ext cx="660001" cy="19256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직선 연결선 273"/>
            <p:cNvCxnSpPr>
              <a:stCxn id="253" idx="1"/>
            </p:cNvCxnSpPr>
            <p:nvPr/>
          </p:nvCxnSpPr>
          <p:spPr>
            <a:xfrm>
              <a:off x="3783827" y="2621087"/>
              <a:ext cx="660001" cy="379984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직선 연결선 274"/>
            <p:cNvCxnSpPr>
              <a:stCxn id="254" idx="1"/>
            </p:cNvCxnSpPr>
            <p:nvPr/>
          </p:nvCxnSpPr>
          <p:spPr>
            <a:xfrm flipV="1">
              <a:off x="3783827" y="3573621"/>
              <a:ext cx="660001" cy="1322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직선 연결선 295"/>
            <p:cNvCxnSpPr>
              <a:stCxn id="254" idx="1"/>
            </p:cNvCxnSpPr>
            <p:nvPr/>
          </p:nvCxnSpPr>
          <p:spPr>
            <a:xfrm>
              <a:off x="3783827" y="3586842"/>
              <a:ext cx="660001" cy="559329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직선 연결선 296"/>
            <p:cNvCxnSpPr>
              <a:stCxn id="255" idx="1"/>
            </p:cNvCxnSpPr>
            <p:nvPr/>
          </p:nvCxnSpPr>
          <p:spPr>
            <a:xfrm>
              <a:off x="3783827" y="4552599"/>
              <a:ext cx="660001" cy="16612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직선 연결선 297"/>
            <p:cNvCxnSpPr>
              <a:stCxn id="255" idx="1"/>
            </p:cNvCxnSpPr>
            <p:nvPr/>
          </p:nvCxnSpPr>
          <p:spPr>
            <a:xfrm>
              <a:off x="3783827" y="4552599"/>
              <a:ext cx="660001" cy="73867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직선 연결선 298"/>
            <p:cNvCxnSpPr>
              <a:stCxn id="253" idx="1"/>
            </p:cNvCxnSpPr>
            <p:nvPr/>
          </p:nvCxnSpPr>
          <p:spPr>
            <a:xfrm flipV="1">
              <a:off x="3783827" y="1928802"/>
              <a:ext cx="688154" cy="692285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그룹 299"/>
            <p:cNvGrpSpPr/>
            <p:nvPr/>
          </p:nvGrpSpPr>
          <p:grpSpPr>
            <a:xfrm>
              <a:off x="4400543" y="2214554"/>
              <a:ext cx="820925" cy="413347"/>
              <a:chOff x="1008187" y="1124744"/>
              <a:chExt cx="1008112" cy="504056"/>
            </a:xfrm>
          </p:grpSpPr>
          <p:pic>
            <p:nvPicPr>
              <p:cNvPr id="34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4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8" name="그룹 300"/>
            <p:cNvGrpSpPr/>
            <p:nvPr/>
          </p:nvGrpSpPr>
          <p:grpSpPr>
            <a:xfrm>
              <a:off x="4387043" y="2716713"/>
              <a:ext cx="820925" cy="413347"/>
              <a:chOff x="1008187" y="1124744"/>
              <a:chExt cx="1008112" cy="504056"/>
            </a:xfrm>
          </p:grpSpPr>
          <p:pic>
            <p:nvPicPr>
              <p:cNvPr id="34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4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9" name="그룹 301"/>
            <p:cNvGrpSpPr/>
            <p:nvPr/>
          </p:nvGrpSpPr>
          <p:grpSpPr>
            <a:xfrm>
              <a:off x="4387043" y="3289264"/>
              <a:ext cx="820925" cy="413347"/>
              <a:chOff x="1008187" y="1124744"/>
              <a:chExt cx="1008112" cy="504056"/>
            </a:xfrm>
          </p:grpSpPr>
          <p:pic>
            <p:nvPicPr>
              <p:cNvPr id="340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41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그룹 327"/>
            <p:cNvGrpSpPr/>
            <p:nvPr/>
          </p:nvGrpSpPr>
          <p:grpSpPr>
            <a:xfrm>
              <a:off x="4387043" y="3861813"/>
              <a:ext cx="820925" cy="413347"/>
              <a:chOff x="1008187" y="1124744"/>
              <a:chExt cx="1008112" cy="504056"/>
            </a:xfrm>
          </p:grpSpPr>
          <p:pic>
            <p:nvPicPr>
              <p:cNvPr id="338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39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그룹 328"/>
            <p:cNvGrpSpPr/>
            <p:nvPr/>
          </p:nvGrpSpPr>
          <p:grpSpPr>
            <a:xfrm>
              <a:off x="4387043" y="4434364"/>
              <a:ext cx="820925" cy="413347"/>
              <a:chOff x="1008187" y="1124744"/>
              <a:chExt cx="1008112" cy="504056"/>
            </a:xfrm>
          </p:grpSpPr>
          <p:pic>
            <p:nvPicPr>
              <p:cNvPr id="336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37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그룹 329"/>
            <p:cNvGrpSpPr/>
            <p:nvPr/>
          </p:nvGrpSpPr>
          <p:grpSpPr>
            <a:xfrm>
              <a:off x="4387043" y="5006912"/>
              <a:ext cx="820925" cy="413347"/>
              <a:chOff x="1008187" y="1124744"/>
              <a:chExt cx="1008112" cy="504056"/>
            </a:xfrm>
          </p:grpSpPr>
          <p:pic>
            <p:nvPicPr>
              <p:cNvPr id="334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35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  <p:grpSp>
          <p:nvGrpSpPr>
            <p:cNvPr id="15" name="그룹 330"/>
            <p:cNvGrpSpPr/>
            <p:nvPr/>
          </p:nvGrpSpPr>
          <p:grpSpPr>
            <a:xfrm>
              <a:off x="4400543" y="1714488"/>
              <a:ext cx="820925" cy="413347"/>
              <a:chOff x="1008187" y="1124744"/>
              <a:chExt cx="1008112" cy="504056"/>
            </a:xfrm>
          </p:grpSpPr>
          <p:pic>
            <p:nvPicPr>
              <p:cNvPr id="332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08187" y="1124744"/>
                <a:ext cx="504056" cy="504056"/>
              </a:xfrm>
              <a:prstGeom prst="rect">
                <a:avLst/>
              </a:prstGeom>
              <a:noFill/>
            </p:spPr>
          </p:pic>
          <p:pic>
            <p:nvPicPr>
              <p:cNvPr id="333" name="Picture 3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12243" y="1124744"/>
                <a:ext cx="504056" cy="50405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01" name="TextBox 100"/>
          <p:cNvSpPr txBox="1"/>
          <p:nvPr/>
        </p:nvSpPr>
        <p:spPr>
          <a:xfrm>
            <a:off x="1017557" y="2857496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R1</a:t>
            </a:r>
            <a:endParaRPr lang="ko-KR" altLang="en-US" sz="1400" b="1"/>
          </a:p>
        </p:txBody>
      </p:sp>
      <p:sp>
        <p:nvSpPr>
          <p:cNvPr id="102" name="TextBox 101"/>
          <p:cNvSpPr txBox="1"/>
          <p:nvPr/>
        </p:nvSpPr>
        <p:spPr>
          <a:xfrm>
            <a:off x="996919" y="4013204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R2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257403" y="285749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257403" y="4000504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543287" y="242886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43287" y="3429000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43287" y="442913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2582" y="3357562"/>
            <a:ext cx="79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ISP-5</a:t>
            </a:r>
            <a:endParaRPr lang="ko-KR" altLang="en-US" sz="1400" b="1"/>
          </a:p>
        </p:txBody>
      </p:sp>
      <p:pic>
        <p:nvPicPr>
          <p:cNvPr id="2050" name="Picture 2" descr="C:\Users\Administrator\Desktop\논병아리\monitoring 명령어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00741" y="1604976"/>
            <a:ext cx="2857520" cy="229916"/>
          </a:xfrm>
          <a:prstGeom prst="rect">
            <a:avLst/>
          </a:prstGeom>
          <a:noFill/>
        </p:spPr>
      </p:pic>
      <p:pic>
        <p:nvPicPr>
          <p:cNvPr id="2051" name="Picture 3" descr="C:\Users\Administrator\Desktop\논병아리\monitorin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11251" y="1857364"/>
            <a:ext cx="2536048" cy="1428760"/>
          </a:xfrm>
          <a:prstGeom prst="rect">
            <a:avLst/>
          </a:prstGeom>
          <a:noFill/>
        </p:spPr>
      </p:pic>
      <p:sp>
        <p:nvSpPr>
          <p:cNvPr id="68" name="직사각형 67"/>
          <p:cNvSpPr/>
          <p:nvPr/>
        </p:nvSpPr>
        <p:spPr>
          <a:xfrm>
            <a:off x="5686427" y="3571876"/>
            <a:ext cx="1785950" cy="500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Storm-Control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5686427" y="4000504"/>
            <a:ext cx="4786346" cy="157163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dministrator\Desktop\논병아리\storm-contro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00741" y="4143380"/>
            <a:ext cx="3773789" cy="642942"/>
          </a:xfrm>
          <a:prstGeom prst="rect">
            <a:avLst/>
          </a:prstGeom>
          <a:noFill/>
        </p:spPr>
      </p:pic>
      <p:pic>
        <p:nvPicPr>
          <p:cNvPr id="71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72" name="직선 연결선 71"/>
          <p:cNvCxnSpPr>
            <a:endCxn id="71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643991" y="3153758"/>
            <a:ext cx="114079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smtClean="0">
                <a:solidFill>
                  <a:schemeClr val="accent6">
                    <a:lumMod val="75000"/>
                  </a:schemeClr>
                </a:solidFill>
              </a:rPr>
              <a:t>storm-control</a:t>
            </a:r>
            <a:endParaRPr lang="ko-KR" altLang="en-US" sz="1100" b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8" name="그림 77" descr="letters-1132701_1280수정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0595" y="1412776"/>
            <a:ext cx="346504" cy="216024"/>
          </a:xfrm>
          <a:prstGeom prst="rect">
            <a:avLst/>
          </a:prstGeom>
        </p:spPr>
      </p:pic>
      <p:pic>
        <p:nvPicPr>
          <p:cNvPr id="79" name="그림 78" descr="느낌표 아이콘 4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4371" y="1628800"/>
            <a:ext cx="263329" cy="263123"/>
          </a:xfrm>
          <a:prstGeom prst="rect">
            <a:avLst/>
          </a:prstGeom>
        </p:spPr>
      </p:pic>
      <p:cxnSp>
        <p:nvCxnSpPr>
          <p:cNvPr id="80" name="직선 연결선 79"/>
          <p:cNvCxnSpPr/>
          <p:nvPr/>
        </p:nvCxnSpPr>
        <p:spPr>
          <a:xfrm flipV="1">
            <a:off x="4032523" y="1844824"/>
            <a:ext cx="716276" cy="720576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 flipH="1">
            <a:off x="2736379" y="2564904"/>
            <a:ext cx="830200" cy="38210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1440235" y="2986196"/>
            <a:ext cx="925537" cy="10756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H="1" flipV="1">
            <a:off x="2520355" y="2132856"/>
            <a:ext cx="11852" cy="648543"/>
          </a:xfrm>
          <a:prstGeom prst="line">
            <a:avLst/>
          </a:prstGeom>
          <a:ln w="2222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615357" y="3068960"/>
            <a:ext cx="464838" cy="402306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그림 84" descr="캡처11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227" y="1052736"/>
            <a:ext cx="8136904" cy="405988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0848E-6 -9.62063E-6 L -0.09334 0.12606 " pathEditMode="relative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34 0.12606 L -0.2199 0.16793 " pathEditMode="relative" ptsTypes="AA">
                                      <p:cBhvr>
                                        <p:cTn id="2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9 0.16793 L -0.34 0.17834 " pathEditMode="relative" ptsTypes="AA">
                                      <p:cBhvr>
                                        <p:cTn id="3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 0.17834 L -0.40938 0.2569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직선 연결선 122"/>
          <p:cNvCxnSpPr>
            <a:stCxn id="124" idx="0"/>
          </p:cNvCxnSpPr>
          <p:nvPr/>
        </p:nvCxnSpPr>
        <p:spPr>
          <a:xfrm flipV="1">
            <a:off x="2543155" y="4172989"/>
            <a:ext cx="11852" cy="844065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5017054"/>
            <a:ext cx="384700" cy="384700"/>
          </a:xfrm>
          <a:prstGeom prst="rect">
            <a:avLst/>
          </a:prstGeom>
          <a:noFill/>
        </p:spPr>
      </p:pic>
      <p:pic>
        <p:nvPicPr>
          <p:cNvPr id="125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0805" y="1758416"/>
            <a:ext cx="384700" cy="384700"/>
          </a:xfrm>
          <a:prstGeom prst="rect">
            <a:avLst/>
          </a:prstGeom>
          <a:noFill/>
        </p:spPr>
      </p:pic>
      <p:cxnSp>
        <p:nvCxnSpPr>
          <p:cNvPr id="126" name="직선 연결선 125"/>
          <p:cNvCxnSpPr>
            <a:endCxn id="125" idx="2"/>
          </p:cNvCxnSpPr>
          <p:nvPr/>
        </p:nvCxnSpPr>
        <p:spPr>
          <a:xfrm flipH="1" flipV="1">
            <a:off x="2543155" y="2143116"/>
            <a:ext cx="11852" cy="64854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5543551" y="785794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[GW 1,2 ]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4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14989" y="908720"/>
            <a:ext cx="1785950" cy="5000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dirty="0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5614989" y="1340768"/>
            <a:ext cx="4857784" cy="41764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Administrator\Desktop\논병아리\m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7865" y="1412776"/>
            <a:ext cx="4539354" cy="4032448"/>
          </a:xfrm>
          <a:prstGeom prst="rect">
            <a:avLst/>
          </a:prstGeom>
          <a:noFill/>
        </p:spPr>
      </p:pic>
      <p:grpSp>
        <p:nvGrpSpPr>
          <p:cNvPr id="62" name="그룹 61"/>
          <p:cNvGrpSpPr/>
          <p:nvPr/>
        </p:nvGrpSpPr>
        <p:grpSpPr>
          <a:xfrm>
            <a:off x="82582" y="1643050"/>
            <a:ext cx="5453387" cy="3857211"/>
            <a:chOff x="82582" y="1643050"/>
            <a:chExt cx="5453387" cy="3857211"/>
          </a:xfrm>
        </p:grpSpPr>
        <p:grpSp>
          <p:nvGrpSpPr>
            <p:cNvPr id="63" name="그룹 81"/>
            <p:cNvGrpSpPr/>
            <p:nvPr/>
          </p:nvGrpSpPr>
          <p:grpSpPr>
            <a:xfrm flipH="1">
              <a:off x="185701" y="3000372"/>
              <a:ext cx="963764" cy="1093651"/>
              <a:chOff x="4236359" y="1643285"/>
              <a:chExt cx="679492" cy="720583"/>
            </a:xfrm>
          </p:grpSpPr>
          <p:pic>
            <p:nvPicPr>
              <p:cNvPr id="120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4857" y="1785926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1" name="직선 연결선 120"/>
              <p:cNvCxnSpPr>
                <a:stCxn id="120" idx="1"/>
              </p:cNvCxnSpPr>
              <p:nvPr/>
            </p:nvCxnSpPr>
            <p:spPr>
              <a:xfrm flipH="1" flipV="1">
                <a:off x="4236359" y="1643285"/>
                <a:ext cx="378498" cy="312515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>
                <a:stCxn id="120" idx="1"/>
              </p:cNvCxnSpPr>
              <p:nvPr/>
            </p:nvCxnSpPr>
            <p:spPr>
              <a:xfrm flipH="1">
                <a:off x="4236359" y="1955799"/>
                <a:ext cx="378498" cy="408069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107"/>
            <p:cNvGrpSpPr/>
            <p:nvPr/>
          </p:nvGrpSpPr>
          <p:grpSpPr>
            <a:xfrm>
              <a:off x="971519" y="1643050"/>
              <a:ext cx="4564450" cy="3857211"/>
              <a:chOff x="614329" y="1571612"/>
              <a:chExt cx="4564450" cy="3857211"/>
            </a:xfrm>
          </p:grpSpPr>
          <p:grpSp>
            <p:nvGrpSpPr>
              <p:cNvPr id="66" name="그룹 99"/>
              <p:cNvGrpSpPr/>
              <p:nvPr/>
            </p:nvGrpSpPr>
            <p:grpSpPr>
              <a:xfrm>
                <a:off x="614329" y="1571612"/>
                <a:ext cx="4564450" cy="3857211"/>
                <a:chOff x="836225" y="1714488"/>
                <a:chExt cx="4385243" cy="3705771"/>
              </a:xfrm>
            </p:grpSpPr>
            <p:pic>
              <p:nvPicPr>
                <p:cNvPr id="74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2500306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3466061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6" descr="C:\Users\ecoffey\AppData\Local\Temp\Rar$DRa0.200\Cisco Icons November\30080_Device_switch_3062\Png_256\30080_Device_switch_3062_unknown_256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328973" y="4431818"/>
                  <a:ext cx="454854" cy="2415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3931489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0" descr="C:\Users\ecoffey\AppData\Local\Temp\Rar$DRa0.160\30042_Device_layer3_switch_unknown_64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185965" y="2786058"/>
                  <a:ext cx="345403" cy="4042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2729014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36225" y="3872261"/>
                  <a:ext cx="460540" cy="539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2" name="직선 연결선 81"/>
                <p:cNvCxnSpPr>
                  <a:stCxn id="74" idx="3"/>
                  <a:endCxn id="79" idx="1"/>
                </p:cNvCxnSpPr>
                <p:nvPr/>
              </p:nvCxnSpPr>
              <p:spPr>
                <a:xfrm flipH="1">
                  <a:off x="2531368" y="2621087"/>
                  <a:ext cx="797605" cy="367106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>
                  <a:stCxn id="76" idx="3"/>
                  <a:endCxn id="78" idx="1"/>
                </p:cNvCxnSpPr>
                <p:nvPr/>
              </p:nvCxnSpPr>
              <p:spPr>
                <a:xfrm flipH="1">
                  <a:off x="2531368" y="3586842"/>
                  <a:ext cx="797605" cy="546782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>
                  <a:stCxn id="74" idx="2"/>
                  <a:endCxn id="76" idx="0"/>
                </p:cNvCxnSpPr>
                <p:nvPr/>
              </p:nvCxnSpPr>
              <p:spPr>
                <a:xfrm>
                  <a:off x="3556400" y="2741868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>
                  <a:stCxn id="76" idx="3"/>
                  <a:endCxn id="79" idx="1"/>
                </p:cNvCxnSpPr>
                <p:nvPr/>
              </p:nvCxnSpPr>
              <p:spPr>
                <a:xfrm flipH="1" flipV="1">
                  <a:off x="2531368" y="2988193"/>
                  <a:ext cx="797605" cy="598649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>
                  <a:stCxn id="77" idx="0"/>
                  <a:endCxn id="76" idx="2"/>
                </p:cNvCxnSpPr>
                <p:nvPr/>
              </p:nvCxnSpPr>
              <p:spPr>
                <a:xfrm flipV="1">
                  <a:off x="3556400" y="3707624"/>
                  <a:ext cx="0" cy="724194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>
                  <a:stCxn id="77" idx="3"/>
                  <a:endCxn id="78" idx="1"/>
                </p:cNvCxnSpPr>
                <p:nvPr/>
              </p:nvCxnSpPr>
              <p:spPr>
                <a:xfrm flipH="1" flipV="1">
                  <a:off x="2531368" y="4133624"/>
                  <a:ext cx="797605" cy="418975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 flipH="1" flipV="1">
                  <a:off x="2287170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H="1" flipV="1">
                  <a:off x="2393273" y="3190054"/>
                  <a:ext cx="0" cy="741161"/>
                </a:xfrm>
                <a:prstGeom prst="line">
                  <a:avLst/>
                </a:prstGeom>
                <a:ln w="15875">
                  <a:prstDash val="das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>
                  <a:stCxn id="80" idx="1"/>
                  <a:endCxn id="79" idx="3"/>
                </p:cNvCxnSpPr>
                <p:nvPr/>
              </p:nvCxnSpPr>
              <p:spPr>
                <a:xfrm flipV="1">
                  <a:off x="1296764" y="2988195"/>
                  <a:ext cx="889199" cy="1033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>
                  <a:stCxn id="81" idx="1"/>
                  <a:endCxn id="78" idx="3"/>
                </p:cNvCxnSpPr>
                <p:nvPr/>
              </p:nvCxnSpPr>
              <p:spPr>
                <a:xfrm flipV="1">
                  <a:off x="1296764" y="4133625"/>
                  <a:ext cx="889199" cy="814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91"/>
                <p:cNvCxnSpPr>
                  <a:stCxn id="74" idx="1"/>
                </p:cNvCxnSpPr>
                <p:nvPr/>
              </p:nvCxnSpPr>
              <p:spPr>
                <a:xfrm flipV="1">
                  <a:off x="3783827" y="2428520"/>
                  <a:ext cx="660001" cy="192567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>
                  <a:stCxn id="74" idx="1"/>
                </p:cNvCxnSpPr>
                <p:nvPr/>
              </p:nvCxnSpPr>
              <p:spPr>
                <a:xfrm>
                  <a:off x="3783827" y="2621087"/>
                  <a:ext cx="660001" cy="379984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>
                  <a:stCxn id="76" idx="1"/>
                </p:cNvCxnSpPr>
                <p:nvPr/>
              </p:nvCxnSpPr>
              <p:spPr>
                <a:xfrm flipV="1">
                  <a:off x="3783827" y="3573621"/>
                  <a:ext cx="660001" cy="1322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>
                  <a:stCxn id="76" idx="1"/>
                </p:cNvCxnSpPr>
                <p:nvPr/>
              </p:nvCxnSpPr>
              <p:spPr>
                <a:xfrm>
                  <a:off x="3783827" y="3586842"/>
                  <a:ext cx="660001" cy="559329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/>
                <p:cNvCxnSpPr>
                  <a:stCxn id="77" idx="1"/>
                </p:cNvCxnSpPr>
                <p:nvPr/>
              </p:nvCxnSpPr>
              <p:spPr>
                <a:xfrm>
                  <a:off x="3783827" y="4552599"/>
                  <a:ext cx="660001" cy="166123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/>
                <p:cNvCxnSpPr>
                  <a:stCxn id="77" idx="1"/>
                </p:cNvCxnSpPr>
                <p:nvPr/>
              </p:nvCxnSpPr>
              <p:spPr>
                <a:xfrm>
                  <a:off x="3783827" y="4552599"/>
                  <a:ext cx="660001" cy="73867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>
                  <a:stCxn id="74" idx="1"/>
                </p:cNvCxnSpPr>
                <p:nvPr/>
              </p:nvCxnSpPr>
              <p:spPr>
                <a:xfrm flipV="1">
                  <a:off x="3783827" y="1928802"/>
                  <a:ext cx="688154" cy="692285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그룹 299"/>
                <p:cNvGrpSpPr/>
                <p:nvPr/>
              </p:nvGrpSpPr>
              <p:grpSpPr>
                <a:xfrm>
                  <a:off x="4400543" y="221455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0" name="그룹 300"/>
                <p:cNvGrpSpPr/>
                <p:nvPr/>
              </p:nvGrpSpPr>
              <p:grpSpPr>
                <a:xfrm>
                  <a:off x="4387043" y="27167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1" name="그룹 301"/>
                <p:cNvGrpSpPr/>
                <p:nvPr/>
              </p:nvGrpSpPr>
              <p:grpSpPr>
                <a:xfrm>
                  <a:off x="4387043" y="32892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4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5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2" name="그룹 327"/>
                <p:cNvGrpSpPr/>
                <p:nvPr/>
              </p:nvGrpSpPr>
              <p:grpSpPr>
                <a:xfrm>
                  <a:off x="4387043" y="3861813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2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3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3" name="그룹 328"/>
                <p:cNvGrpSpPr/>
                <p:nvPr/>
              </p:nvGrpSpPr>
              <p:grpSpPr>
                <a:xfrm>
                  <a:off x="4387043" y="4434364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10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11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4" name="그룹 329"/>
                <p:cNvGrpSpPr/>
                <p:nvPr/>
              </p:nvGrpSpPr>
              <p:grpSpPr>
                <a:xfrm>
                  <a:off x="4387043" y="5006912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08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9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05" name="그룹 330"/>
                <p:cNvGrpSpPr/>
                <p:nvPr/>
              </p:nvGrpSpPr>
              <p:grpSpPr>
                <a:xfrm>
                  <a:off x="4400543" y="1714488"/>
                  <a:ext cx="820925" cy="413347"/>
                  <a:chOff x="1008187" y="1124744"/>
                  <a:chExt cx="1008112" cy="504056"/>
                </a:xfrm>
              </p:grpSpPr>
              <p:pic>
                <p:nvPicPr>
                  <p:cNvPr id="106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008187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07" name="Picture 3" descr="C:\Users\Administrator\Downloads\1478080505_desktop_computer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512243" y="1124744"/>
                    <a:ext cx="504056" cy="504056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67" name="TextBox 66"/>
              <p:cNvSpPr txBox="1"/>
              <p:nvPr/>
            </p:nvSpPr>
            <p:spPr>
              <a:xfrm>
                <a:off x="660367" y="2786058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R1</a:t>
                </a:r>
                <a:endParaRPr lang="ko-KR" altLang="en-US" sz="1400" b="1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39729" y="3941766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R2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00213" y="2786058"/>
                <a:ext cx="7143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GW1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900213" y="3929066"/>
                <a:ext cx="785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GW2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186097" y="2357430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SW1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186097" y="3357562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SW2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186097" y="4357694"/>
                <a:ext cx="642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smtClean="0"/>
                  <a:t>SW3</a:t>
                </a: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82582" y="3357562"/>
              <a:ext cx="792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ISP-5</a:t>
              </a:r>
              <a:endParaRPr lang="ko-KR" altLang="en-US" sz="1400" b="1"/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2163735" y="2600791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8" name="TextBox 59"/>
          <p:cNvSpPr txBox="1"/>
          <p:nvPr/>
        </p:nvSpPr>
        <p:spPr>
          <a:xfrm>
            <a:off x="589819" y="2348880"/>
            <a:ext cx="2362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11-14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160315" y="3789040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0" name="TextBox 59"/>
          <p:cNvSpPr txBox="1"/>
          <p:nvPr/>
        </p:nvSpPr>
        <p:spPr>
          <a:xfrm>
            <a:off x="576139" y="3501008"/>
            <a:ext cx="243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15-17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처리 13"/>
          <p:cNvSpPr/>
          <p:nvPr/>
        </p:nvSpPr>
        <p:spPr>
          <a:xfrm>
            <a:off x="1728267" y="1700808"/>
            <a:ext cx="2571768" cy="928694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PROJECT MANAGER</a:t>
            </a:r>
          </a:p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김종진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6615121" y="1714488"/>
            <a:ext cx="2571768" cy="928694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PROJECT LEADER</a:t>
            </a:r>
          </a:p>
          <a:p>
            <a:pPr algn="r"/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이승규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6615121" y="4071942"/>
            <a:ext cx="2571768" cy="928694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PROJECT ENGINEER</a:t>
            </a:r>
          </a:p>
          <a:p>
            <a:pPr algn="r"/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신혜린</a:t>
            </a:r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1728267" y="4005064"/>
            <a:ext cx="2571768" cy="928694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PROJECT ENGINEER</a:t>
            </a:r>
          </a:p>
          <a:p>
            <a:r>
              <a:rPr lang="ko-KR" altLang="en-US" sz="1600" smtClean="0">
                <a:latin typeface="맑은 고딕" pitchFamily="50" charset="-127"/>
                <a:ea typeface="맑은 고딕" pitchFamily="50" charset="-127"/>
              </a:rPr>
              <a:t>이정환</a:t>
            </a:r>
            <a:endParaRPr lang="en-US" altLang="ko-KR" sz="160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987093547"/>
              </p:ext>
            </p:extLst>
          </p:nvPr>
        </p:nvGraphicFramePr>
        <p:xfrm>
          <a:off x="992760" y="1469008"/>
          <a:ext cx="9001125" cy="433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프로젝트 팀 조직도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cxnSp>
        <p:nvCxnSpPr>
          <p:cNvPr id="5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257667" y="250030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</a:rPr>
              <a:t>PM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00741" y="250030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</a:rPr>
              <a:t>PL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9105" y="3997115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</a:rPr>
              <a:t>PE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00741" y="4000504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mtClean="0">
                <a:solidFill>
                  <a:schemeClr val="bg1"/>
                </a:solidFill>
              </a:rPr>
              <a:t>PE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885295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3.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개발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-1064913" y="3044299"/>
            <a:ext cx="80372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LAN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구간 </a:t>
            </a:r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일본 지사</a:t>
            </a:r>
            <a:endParaRPr lang="en-US" altLang="zh-CN" sz="32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581792" y="2857496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4757733" y="3401489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57865" y="857232"/>
            <a:ext cx="4500594" cy="5357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및 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TRUNK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EIGRP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Gateway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이중화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BPDUguard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DHCP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QoS (LLQ)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Storm-control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 - Security</a:t>
            </a:r>
          </a:p>
          <a:p>
            <a:pPr marL="285750" indent="-285750">
              <a:lnSpc>
                <a:spcPct val="150000"/>
              </a:lnSpc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686427" y="1500174"/>
            <a:ext cx="4857783" cy="471490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177904" y="2177424"/>
            <a:ext cx="0" cy="101807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218006" y="1498869"/>
            <a:ext cx="560654" cy="58567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78660" y="1498869"/>
            <a:ext cx="620928" cy="6785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32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37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90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8" idx="2"/>
            <a:endCxn id="136" idx="0"/>
          </p:cNvCxnSpPr>
          <p:nvPr/>
        </p:nvCxnSpPr>
        <p:spPr>
          <a:xfrm flipH="1">
            <a:off x="603630" y="4225214"/>
            <a:ext cx="562740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399588" y="2177424"/>
            <a:ext cx="0" cy="101807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4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/>
          <p:cNvCxnSpPr/>
          <p:nvPr/>
        </p:nvCxnSpPr>
        <p:spPr>
          <a:xfrm flipH="1">
            <a:off x="2193520" y="3016507"/>
            <a:ext cx="1221684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193520" y="3118314"/>
            <a:ext cx="1221684" cy="0"/>
          </a:xfrm>
          <a:prstGeom prst="line">
            <a:avLst/>
          </a:prstGeom>
          <a:ln w="19050">
            <a:solidFill>
              <a:srgbClr val="00B05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13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2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직선 연결선 99"/>
          <p:cNvCxnSpPr>
            <a:stCxn id="78" idx="0"/>
            <a:endCxn id="99" idx="2"/>
          </p:cNvCxnSpPr>
          <p:nvPr/>
        </p:nvCxnSpPr>
        <p:spPr>
          <a:xfrm flipV="1">
            <a:off x="1166370" y="3250330"/>
            <a:ext cx="1016755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9" idx="0"/>
            <a:endCxn id="99" idx="2"/>
          </p:cNvCxnSpPr>
          <p:nvPr/>
        </p:nvCxnSpPr>
        <p:spPr>
          <a:xfrm flipH="1" flipV="1">
            <a:off x="2183125" y="3250330"/>
            <a:ext cx="612157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80" idx="0"/>
            <a:endCxn id="99" idx="2"/>
          </p:cNvCxnSpPr>
          <p:nvPr/>
        </p:nvCxnSpPr>
        <p:spPr>
          <a:xfrm flipH="1" flipV="1">
            <a:off x="2183125" y="3250330"/>
            <a:ext cx="2139262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8" idx="0"/>
            <a:endCxn id="98" idx="2"/>
          </p:cNvCxnSpPr>
          <p:nvPr/>
        </p:nvCxnSpPr>
        <p:spPr>
          <a:xfrm flipV="1">
            <a:off x="1166370" y="3250330"/>
            <a:ext cx="2226126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9" idx="0"/>
            <a:endCxn id="98" idx="2"/>
          </p:cNvCxnSpPr>
          <p:nvPr/>
        </p:nvCxnSpPr>
        <p:spPr>
          <a:xfrm flipV="1">
            <a:off x="2795282" y="3250330"/>
            <a:ext cx="597214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0" idx="0"/>
            <a:endCxn id="98" idx="2"/>
          </p:cNvCxnSpPr>
          <p:nvPr/>
        </p:nvCxnSpPr>
        <p:spPr>
          <a:xfrm flipH="1" flipV="1">
            <a:off x="3392496" y="3250330"/>
            <a:ext cx="929891" cy="759621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134" idx="0"/>
          </p:cNvCxnSpPr>
          <p:nvPr/>
        </p:nvCxnSpPr>
        <p:spPr>
          <a:xfrm>
            <a:off x="1166370" y="4225214"/>
            <a:ext cx="87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78" idx="2"/>
            <a:endCxn id="132" idx="0"/>
          </p:cNvCxnSpPr>
          <p:nvPr/>
        </p:nvCxnSpPr>
        <p:spPr>
          <a:xfrm>
            <a:off x="1166370" y="4225214"/>
            <a:ext cx="580268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79" idx="2"/>
            <a:endCxn id="130" idx="0"/>
          </p:cNvCxnSpPr>
          <p:nvPr/>
        </p:nvCxnSpPr>
        <p:spPr>
          <a:xfrm flipH="1">
            <a:off x="2461018" y="4225214"/>
            <a:ext cx="3342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9" idx="2"/>
            <a:endCxn id="128" idx="0"/>
          </p:cNvCxnSpPr>
          <p:nvPr/>
        </p:nvCxnSpPr>
        <p:spPr>
          <a:xfrm>
            <a:off x="2795282" y="4225214"/>
            <a:ext cx="45155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80" idx="2"/>
            <a:endCxn id="126" idx="0"/>
          </p:cNvCxnSpPr>
          <p:nvPr/>
        </p:nvCxnSpPr>
        <p:spPr>
          <a:xfrm flipH="1">
            <a:off x="4032654" y="4225214"/>
            <a:ext cx="289733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80" idx="2"/>
            <a:endCxn id="124" idx="0"/>
          </p:cNvCxnSpPr>
          <p:nvPr/>
        </p:nvCxnSpPr>
        <p:spPr>
          <a:xfrm>
            <a:off x="4322387" y="4225214"/>
            <a:ext cx="496085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46" y="1126777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19" y="2857496"/>
            <a:ext cx="384604" cy="384604"/>
          </a:xfrm>
          <a:prstGeom prst="rect">
            <a:avLst/>
          </a:prstGeom>
          <a:noFill/>
        </p:spPr>
      </p:pic>
      <p:pic>
        <p:nvPicPr>
          <p:cNvPr id="11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7667" y="2857496"/>
            <a:ext cx="384604" cy="384604"/>
          </a:xfrm>
          <a:prstGeom prst="rect">
            <a:avLst/>
          </a:prstGeom>
          <a:noFill/>
        </p:spPr>
      </p:pic>
      <p:cxnSp>
        <p:nvCxnSpPr>
          <p:cNvPr id="115" name="직선 연결선 114"/>
          <p:cNvCxnSpPr>
            <a:stCxn id="99" idx="1"/>
            <a:endCxn id="113" idx="3"/>
          </p:cNvCxnSpPr>
          <p:nvPr/>
        </p:nvCxnSpPr>
        <p:spPr>
          <a:xfrm flipH="1" flipV="1">
            <a:off x="1356123" y="3049798"/>
            <a:ext cx="66741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8" idx="3"/>
            <a:endCxn id="114" idx="1"/>
          </p:cNvCxnSpPr>
          <p:nvPr/>
        </p:nvCxnSpPr>
        <p:spPr>
          <a:xfrm flipV="1">
            <a:off x="3552078" y="3049798"/>
            <a:ext cx="70558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7" name="그룹 116"/>
          <p:cNvGrpSpPr/>
          <p:nvPr/>
        </p:nvGrpSpPr>
        <p:grpSpPr>
          <a:xfrm>
            <a:off x="400015" y="4643446"/>
            <a:ext cx="407229" cy="948840"/>
            <a:chOff x="648147" y="3717032"/>
            <a:chExt cx="360040" cy="720080"/>
          </a:xfrm>
        </p:grpSpPr>
        <p:pic>
          <p:nvPicPr>
            <p:cNvPr id="13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18" name="그룹 117"/>
          <p:cNvGrpSpPr/>
          <p:nvPr/>
        </p:nvGrpSpPr>
        <p:grpSpPr>
          <a:xfrm>
            <a:off x="971519" y="4643446"/>
            <a:ext cx="407229" cy="948840"/>
            <a:chOff x="648147" y="3717032"/>
            <a:chExt cx="360040" cy="720080"/>
          </a:xfrm>
        </p:grpSpPr>
        <p:pic>
          <p:nvPicPr>
            <p:cNvPr id="13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19" name="그룹 118"/>
          <p:cNvGrpSpPr/>
          <p:nvPr/>
        </p:nvGrpSpPr>
        <p:grpSpPr>
          <a:xfrm>
            <a:off x="1543023" y="4643446"/>
            <a:ext cx="407229" cy="948840"/>
            <a:chOff x="648147" y="3717032"/>
            <a:chExt cx="360040" cy="720080"/>
          </a:xfrm>
        </p:grpSpPr>
        <p:pic>
          <p:nvPicPr>
            <p:cNvPr id="132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3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20" name="그룹 119"/>
          <p:cNvGrpSpPr/>
          <p:nvPr/>
        </p:nvGrpSpPr>
        <p:grpSpPr>
          <a:xfrm>
            <a:off x="2257403" y="4643446"/>
            <a:ext cx="407229" cy="948840"/>
            <a:chOff x="648147" y="3717032"/>
            <a:chExt cx="360040" cy="720080"/>
          </a:xfrm>
        </p:grpSpPr>
        <p:pic>
          <p:nvPicPr>
            <p:cNvPr id="130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1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21" name="그룹 120"/>
          <p:cNvGrpSpPr/>
          <p:nvPr/>
        </p:nvGrpSpPr>
        <p:grpSpPr>
          <a:xfrm>
            <a:off x="3043221" y="4643446"/>
            <a:ext cx="407229" cy="948840"/>
            <a:chOff x="648147" y="3717032"/>
            <a:chExt cx="360040" cy="720080"/>
          </a:xfrm>
        </p:grpSpPr>
        <p:pic>
          <p:nvPicPr>
            <p:cNvPr id="128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9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22" name="그룹 121"/>
          <p:cNvGrpSpPr/>
          <p:nvPr/>
        </p:nvGrpSpPr>
        <p:grpSpPr>
          <a:xfrm>
            <a:off x="3829039" y="4643446"/>
            <a:ext cx="407229" cy="948840"/>
            <a:chOff x="648147" y="3717032"/>
            <a:chExt cx="360040" cy="720080"/>
          </a:xfrm>
        </p:grpSpPr>
        <p:pic>
          <p:nvPicPr>
            <p:cNvPr id="12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23" name="그룹 122"/>
          <p:cNvGrpSpPr/>
          <p:nvPr/>
        </p:nvGrpSpPr>
        <p:grpSpPr>
          <a:xfrm>
            <a:off x="4614857" y="4643446"/>
            <a:ext cx="407229" cy="948840"/>
            <a:chOff x="648147" y="3717032"/>
            <a:chExt cx="360040" cy="720080"/>
          </a:xfrm>
        </p:grpSpPr>
        <p:pic>
          <p:nvPicPr>
            <p:cNvPr id="12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sp>
        <p:nvSpPr>
          <p:cNvPr id="150" name="TextBox 59"/>
          <p:cNvSpPr txBox="1"/>
          <p:nvPr/>
        </p:nvSpPr>
        <p:spPr>
          <a:xfrm>
            <a:off x="220633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31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영업팀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1" name="TextBox 59"/>
          <p:cNvSpPr txBox="1"/>
          <p:nvPr/>
        </p:nvSpPr>
        <p:spPr>
          <a:xfrm>
            <a:off x="828643" y="5652331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32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기획팀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2" name="TextBox 59"/>
          <p:cNvSpPr txBox="1"/>
          <p:nvPr/>
        </p:nvSpPr>
        <p:spPr>
          <a:xfrm>
            <a:off x="1435079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33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홍보팀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3" name="TextBox 59"/>
          <p:cNvSpPr txBox="1"/>
          <p:nvPr/>
        </p:nvSpPr>
        <p:spPr>
          <a:xfrm>
            <a:off x="2149459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34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총무팀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7" name="TextBox 59"/>
          <p:cNvSpPr txBox="1"/>
          <p:nvPr/>
        </p:nvSpPr>
        <p:spPr>
          <a:xfrm>
            <a:off x="2900051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35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회계팀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8" name="TextBox 59"/>
          <p:cNvSpPr txBox="1"/>
          <p:nvPr/>
        </p:nvSpPr>
        <p:spPr>
          <a:xfrm>
            <a:off x="3702989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36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인사팀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9" name="TextBox 59"/>
          <p:cNvSpPr txBox="1"/>
          <p:nvPr/>
        </p:nvSpPr>
        <p:spPr>
          <a:xfrm>
            <a:off x="4488807" y="5652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vlan </a:t>
            </a:r>
            <a:r>
              <a:rPr lang="en-US" altLang="ko-KR" sz="1200" b="1" smtClean="0">
                <a:solidFill>
                  <a:srgbClr val="FF66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37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보안팀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EIGRP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257667" y="3357562"/>
            <a:ext cx="641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>
                <a:solidFill>
                  <a:srgbClr val="00B050"/>
                </a:solidFill>
              </a:rPr>
              <a:t>trunk</a:t>
            </a:r>
            <a:endParaRPr lang="ko-KR" altLang="en-US" sz="1400" b="1">
              <a:solidFill>
                <a:srgbClr val="00B050"/>
              </a:solidFill>
            </a:endParaRPr>
          </a:p>
        </p:txBody>
      </p:sp>
      <p:sp>
        <p:nvSpPr>
          <p:cNvPr id="163" name="TextBox 59"/>
          <p:cNvSpPr txBox="1"/>
          <p:nvPr/>
        </p:nvSpPr>
        <p:spPr>
          <a:xfrm>
            <a:off x="2360207" y="2428868"/>
            <a:ext cx="825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[server]</a:t>
            </a:r>
            <a:endParaRPr kumimoji="0" lang="ko-KR" altLang="en-US" sz="12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828775" y="2714620"/>
            <a:ext cx="2000264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757205" y="3786190"/>
            <a:ext cx="3929090" cy="57150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6" name="TextBox 59"/>
          <p:cNvSpPr txBox="1"/>
          <p:nvPr/>
        </p:nvSpPr>
        <p:spPr>
          <a:xfrm>
            <a:off x="4614857" y="3907041"/>
            <a:ext cx="104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[client]</a:t>
            </a:r>
            <a:endParaRPr kumimoji="0" lang="ko-KR" altLang="en-US" sz="1200" b="1" i="0" u="none" strike="noStrike" kern="1200" normalizeH="0" baseline="0" noProof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71" name="직선 화살표 연결선 170"/>
          <p:cNvCxnSpPr>
            <a:endCxn id="162" idx="1"/>
          </p:cNvCxnSpPr>
          <p:nvPr/>
        </p:nvCxnSpPr>
        <p:spPr>
          <a:xfrm>
            <a:off x="3686163" y="3500438"/>
            <a:ext cx="571504" cy="1101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1268" name="Picture 4" descr="C:\Users\Administrator\Desktop\비둘기\eigrp1.PNG"/>
          <p:cNvPicPr>
            <a:picLocks noChangeAspect="1" noChangeArrowheads="1"/>
          </p:cNvPicPr>
          <p:nvPr/>
        </p:nvPicPr>
        <p:blipFill>
          <a:blip r:embed="rId7" cstate="print"/>
          <a:srcRect t="2619"/>
          <a:stretch>
            <a:fillRect/>
          </a:stretch>
        </p:blipFill>
        <p:spPr bwMode="auto">
          <a:xfrm>
            <a:off x="5832723" y="1916832"/>
            <a:ext cx="4074297" cy="2928575"/>
          </a:xfrm>
          <a:prstGeom prst="rect">
            <a:avLst/>
          </a:prstGeom>
          <a:noFill/>
        </p:spPr>
      </p:pic>
      <p:pic>
        <p:nvPicPr>
          <p:cNvPr id="11269" name="Picture 5" descr="C:\Users\Administrator\Desktop\비둘기\eigrp nei.PNG"/>
          <p:cNvPicPr>
            <a:picLocks noChangeAspect="1" noChangeArrowheads="1"/>
          </p:cNvPicPr>
          <p:nvPr/>
        </p:nvPicPr>
        <p:blipFill>
          <a:blip r:embed="rId8" cstate="print"/>
          <a:srcRect t="9242"/>
          <a:stretch>
            <a:fillRect/>
          </a:stretch>
        </p:blipFill>
        <p:spPr bwMode="auto">
          <a:xfrm>
            <a:off x="5829304" y="4941168"/>
            <a:ext cx="4000528" cy="1028798"/>
          </a:xfrm>
          <a:prstGeom prst="rect">
            <a:avLst/>
          </a:prstGeom>
          <a:noFill/>
        </p:spPr>
      </p:pic>
      <p:sp>
        <p:nvSpPr>
          <p:cNvPr id="85" name="TextBox 84"/>
          <p:cNvSpPr txBox="1"/>
          <p:nvPr/>
        </p:nvSpPr>
        <p:spPr>
          <a:xfrm>
            <a:off x="1900213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77283" y="39387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114659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DSW2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471717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043353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513971" y="12046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JR-8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783630" y="1652778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872283" y="2060848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096419" y="2060848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686427" y="1500174"/>
            <a:ext cx="4857783" cy="242889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 </a:t>
            </a:r>
          </a:p>
        </p:txBody>
      </p:sp>
      <p:grpSp>
        <p:nvGrpSpPr>
          <p:cNvPr id="202" name="그룹 201"/>
          <p:cNvGrpSpPr/>
          <p:nvPr/>
        </p:nvGrpSpPr>
        <p:grpSpPr>
          <a:xfrm>
            <a:off x="400015" y="1126777"/>
            <a:ext cx="4622071" cy="4465509"/>
            <a:chOff x="400015" y="1126777"/>
            <a:chExt cx="4622071" cy="4465509"/>
          </a:xfrm>
        </p:grpSpPr>
        <p:cxnSp>
          <p:nvCxnSpPr>
            <p:cNvPr id="92" name="직선 연결선 91"/>
            <p:cNvCxnSpPr/>
            <p:nvPr/>
          </p:nvCxnSpPr>
          <p:spPr>
            <a:xfrm>
              <a:off x="2177904" y="2177424"/>
              <a:ext cx="0" cy="101807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 flipH="1">
              <a:off x="2218006" y="1498869"/>
              <a:ext cx="560654" cy="585677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2778660" y="1498869"/>
              <a:ext cx="620928" cy="678556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7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220" y="4009951"/>
              <a:ext cx="420300" cy="215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132" y="4009951"/>
              <a:ext cx="420300" cy="215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C:\Users\ecoffey\AppData\Local\Temp\Rar$DRa0.200\Cisco Icons November\30080_Device_switch_3062\Png_256\30080_Device_switch_3062_unknown_25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237" y="4009951"/>
              <a:ext cx="420300" cy="215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4290" y="1973810"/>
              <a:ext cx="425554" cy="480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1" name="직선 연결선 120"/>
            <p:cNvCxnSpPr>
              <a:stCxn id="117" idx="2"/>
              <a:endCxn id="174" idx="0"/>
            </p:cNvCxnSpPr>
            <p:nvPr/>
          </p:nvCxnSpPr>
          <p:spPr>
            <a:xfrm flipH="1">
              <a:off x="603630" y="4225214"/>
              <a:ext cx="562740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>
              <a:off x="3399588" y="2177424"/>
              <a:ext cx="0" cy="1018070"/>
            </a:xfrm>
            <a:prstGeom prst="line">
              <a:avLst/>
            </a:prstGeom>
            <a:ln w="15875">
              <a:solidFill>
                <a:schemeClr val="tx1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974" y="1973810"/>
              <a:ext cx="425554" cy="480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9" name="직선 연결선 138"/>
            <p:cNvCxnSpPr/>
            <p:nvPr/>
          </p:nvCxnSpPr>
          <p:spPr>
            <a:xfrm flipH="1">
              <a:off x="2193520" y="3089130"/>
              <a:ext cx="1221684" cy="0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40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2913" y="2890073"/>
              <a:ext cx="319165" cy="36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20" descr="C:\Users\ecoffey\AppData\Local\Temp\Rar$DRa0.160\30042_Device_layer3_switch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542" y="2890073"/>
              <a:ext cx="319165" cy="360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2" name="직선 연결선 141"/>
            <p:cNvCxnSpPr>
              <a:stCxn id="117" idx="0"/>
              <a:endCxn id="141" idx="2"/>
            </p:cNvCxnSpPr>
            <p:nvPr/>
          </p:nvCxnSpPr>
          <p:spPr>
            <a:xfrm flipV="1">
              <a:off x="1166370" y="3250330"/>
              <a:ext cx="1016755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>
              <a:stCxn id="118" idx="0"/>
              <a:endCxn id="141" idx="2"/>
            </p:cNvCxnSpPr>
            <p:nvPr/>
          </p:nvCxnSpPr>
          <p:spPr>
            <a:xfrm flipH="1" flipV="1">
              <a:off x="2183125" y="3250330"/>
              <a:ext cx="612157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>
              <a:stCxn id="119" idx="0"/>
              <a:endCxn id="141" idx="2"/>
            </p:cNvCxnSpPr>
            <p:nvPr/>
          </p:nvCxnSpPr>
          <p:spPr>
            <a:xfrm flipH="1" flipV="1">
              <a:off x="2183125" y="3250330"/>
              <a:ext cx="2139262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>
              <a:stCxn id="117" idx="0"/>
              <a:endCxn id="140" idx="2"/>
            </p:cNvCxnSpPr>
            <p:nvPr/>
          </p:nvCxnSpPr>
          <p:spPr>
            <a:xfrm flipV="1">
              <a:off x="1166370" y="3250330"/>
              <a:ext cx="2226126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>
              <a:stCxn id="118" idx="0"/>
              <a:endCxn id="140" idx="2"/>
            </p:cNvCxnSpPr>
            <p:nvPr/>
          </p:nvCxnSpPr>
          <p:spPr>
            <a:xfrm flipV="1">
              <a:off x="2795282" y="3250330"/>
              <a:ext cx="597214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>
              <a:stCxn id="119" idx="0"/>
              <a:endCxn id="140" idx="2"/>
            </p:cNvCxnSpPr>
            <p:nvPr/>
          </p:nvCxnSpPr>
          <p:spPr>
            <a:xfrm flipH="1" flipV="1">
              <a:off x="3392496" y="3250330"/>
              <a:ext cx="929891" cy="7596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>
              <a:stCxn id="117" idx="2"/>
              <a:endCxn id="177" idx="0"/>
            </p:cNvCxnSpPr>
            <p:nvPr/>
          </p:nvCxnSpPr>
          <p:spPr>
            <a:xfrm>
              <a:off x="1166370" y="4225214"/>
              <a:ext cx="8764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>
              <a:stCxn id="117" idx="2"/>
              <a:endCxn id="180" idx="0"/>
            </p:cNvCxnSpPr>
            <p:nvPr/>
          </p:nvCxnSpPr>
          <p:spPr>
            <a:xfrm>
              <a:off x="1166370" y="4225214"/>
              <a:ext cx="580268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>
              <a:stCxn id="118" idx="2"/>
              <a:endCxn id="183" idx="0"/>
            </p:cNvCxnSpPr>
            <p:nvPr/>
          </p:nvCxnSpPr>
          <p:spPr>
            <a:xfrm flipH="1">
              <a:off x="2461018" y="4225214"/>
              <a:ext cx="334264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>
              <a:stCxn id="118" idx="2"/>
              <a:endCxn id="186" idx="0"/>
            </p:cNvCxnSpPr>
            <p:nvPr/>
          </p:nvCxnSpPr>
          <p:spPr>
            <a:xfrm>
              <a:off x="2795282" y="4225214"/>
              <a:ext cx="451554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>
              <a:stCxn id="119" idx="2"/>
              <a:endCxn id="189" idx="0"/>
            </p:cNvCxnSpPr>
            <p:nvPr/>
          </p:nvCxnSpPr>
          <p:spPr>
            <a:xfrm flipH="1">
              <a:off x="4032654" y="4225214"/>
              <a:ext cx="289733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>
              <a:stCxn id="119" idx="2"/>
              <a:endCxn id="192" idx="0"/>
            </p:cNvCxnSpPr>
            <p:nvPr/>
          </p:nvCxnSpPr>
          <p:spPr>
            <a:xfrm>
              <a:off x="4322387" y="4225214"/>
              <a:ext cx="496085" cy="4182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546" y="1126777"/>
              <a:ext cx="425554" cy="480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1519" y="2857496"/>
              <a:ext cx="384604" cy="384604"/>
            </a:xfrm>
            <a:prstGeom prst="rect">
              <a:avLst/>
            </a:prstGeom>
            <a:noFill/>
          </p:spPr>
        </p:pic>
        <p:pic>
          <p:nvPicPr>
            <p:cNvPr id="169" name="Picture 3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57667" y="2857496"/>
              <a:ext cx="384604" cy="384604"/>
            </a:xfrm>
            <a:prstGeom prst="rect">
              <a:avLst/>
            </a:prstGeom>
            <a:noFill/>
          </p:spPr>
        </p:pic>
        <p:cxnSp>
          <p:nvCxnSpPr>
            <p:cNvPr id="170" name="직선 연결선 169"/>
            <p:cNvCxnSpPr>
              <a:stCxn id="141" idx="1"/>
              <a:endCxn id="168" idx="3"/>
            </p:cNvCxnSpPr>
            <p:nvPr/>
          </p:nvCxnSpPr>
          <p:spPr>
            <a:xfrm flipH="1" flipV="1">
              <a:off x="1356123" y="3049798"/>
              <a:ext cx="667419" cy="2040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>
              <a:stCxn id="140" idx="3"/>
              <a:endCxn id="169" idx="1"/>
            </p:cNvCxnSpPr>
            <p:nvPr/>
          </p:nvCxnSpPr>
          <p:spPr>
            <a:xfrm flipV="1">
              <a:off x="3552078" y="3049798"/>
              <a:ext cx="705589" cy="2040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3" name="그룹 116"/>
            <p:cNvGrpSpPr/>
            <p:nvPr/>
          </p:nvGrpSpPr>
          <p:grpSpPr>
            <a:xfrm>
              <a:off x="400015" y="4643446"/>
              <a:ext cx="407229" cy="948840"/>
              <a:chOff x="648147" y="3717032"/>
              <a:chExt cx="360040" cy="720080"/>
            </a:xfrm>
          </p:grpSpPr>
          <p:pic>
            <p:nvPicPr>
              <p:cNvPr id="174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75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76" name="그룹 117"/>
            <p:cNvGrpSpPr/>
            <p:nvPr/>
          </p:nvGrpSpPr>
          <p:grpSpPr>
            <a:xfrm>
              <a:off x="971519" y="4643446"/>
              <a:ext cx="407229" cy="948840"/>
              <a:chOff x="648147" y="3717032"/>
              <a:chExt cx="360040" cy="720080"/>
            </a:xfrm>
          </p:grpSpPr>
          <p:pic>
            <p:nvPicPr>
              <p:cNvPr id="177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78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79" name="그룹 118"/>
            <p:cNvGrpSpPr/>
            <p:nvPr/>
          </p:nvGrpSpPr>
          <p:grpSpPr>
            <a:xfrm>
              <a:off x="1543023" y="4643446"/>
              <a:ext cx="407229" cy="948840"/>
              <a:chOff x="648147" y="3717032"/>
              <a:chExt cx="360040" cy="720080"/>
            </a:xfrm>
          </p:grpSpPr>
          <p:pic>
            <p:nvPicPr>
              <p:cNvPr id="180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81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82" name="그룹 119"/>
            <p:cNvGrpSpPr/>
            <p:nvPr/>
          </p:nvGrpSpPr>
          <p:grpSpPr>
            <a:xfrm>
              <a:off x="2257403" y="4643446"/>
              <a:ext cx="407229" cy="948840"/>
              <a:chOff x="648147" y="3717032"/>
              <a:chExt cx="360040" cy="720080"/>
            </a:xfrm>
          </p:grpSpPr>
          <p:pic>
            <p:nvPicPr>
              <p:cNvPr id="183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84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85" name="그룹 120"/>
            <p:cNvGrpSpPr/>
            <p:nvPr/>
          </p:nvGrpSpPr>
          <p:grpSpPr>
            <a:xfrm>
              <a:off x="3043221" y="4643446"/>
              <a:ext cx="407229" cy="948840"/>
              <a:chOff x="648147" y="3717032"/>
              <a:chExt cx="360040" cy="720080"/>
            </a:xfrm>
          </p:grpSpPr>
          <p:pic>
            <p:nvPicPr>
              <p:cNvPr id="186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87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88" name="그룹 121"/>
            <p:cNvGrpSpPr/>
            <p:nvPr/>
          </p:nvGrpSpPr>
          <p:grpSpPr>
            <a:xfrm>
              <a:off x="3829039" y="4643446"/>
              <a:ext cx="407229" cy="948840"/>
              <a:chOff x="648147" y="3717032"/>
              <a:chExt cx="360040" cy="720080"/>
            </a:xfrm>
          </p:grpSpPr>
          <p:pic>
            <p:nvPicPr>
              <p:cNvPr id="189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90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grpSp>
          <p:nvGrpSpPr>
            <p:cNvPr id="191" name="그룹 122"/>
            <p:cNvGrpSpPr/>
            <p:nvPr/>
          </p:nvGrpSpPr>
          <p:grpSpPr>
            <a:xfrm>
              <a:off x="4614857" y="4643446"/>
              <a:ext cx="407229" cy="948840"/>
              <a:chOff x="648147" y="3717032"/>
              <a:chExt cx="360040" cy="720080"/>
            </a:xfrm>
          </p:grpSpPr>
          <p:pic>
            <p:nvPicPr>
              <p:cNvPr id="192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3717032"/>
                <a:ext cx="360040" cy="360040"/>
              </a:xfrm>
              <a:prstGeom prst="rect">
                <a:avLst/>
              </a:prstGeom>
              <a:noFill/>
            </p:spPr>
          </p:pic>
          <p:pic>
            <p:nvPicPr>
              <p:cNvPr id="193" name="Picture 2" descr="C:\Users\Administrator\Downloads\1478080505_desktop_comput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48147" y="4077072"/>
                <a:ext cx="360040" cy="360040"/>
              </a:xfrm>
              <a:prstGeom prst="rect">
                <a:avLst/>
              </a:prstGeom>
              <a:noFill/>
            </p:spPr>
          </p:pic>
        </p:grpSp>
        <p:sp>
          <p:nvSpPr>
            <p:cNvPr id="194" name="TextBox 193"/>
            <p:cNvSpPr txBox="1"/>
            <p:nvPr/>
          </p:nvSpPr>
          <p:spPr>
            <a:xfrm>
              <a:off x="1919669" y="2049653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 R1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900213" y="2928934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GW1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3147185" y="2042494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 R2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877283" y="3938794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SW1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3114659" y="2928934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GW2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2471717" y="3929066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SW2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043353" y="3929066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SW3</a:t>
              </a: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513971" y="1204694"/>
              <a:ext cx="7143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b="1" smtClean="0"/>
                <a:t>ISP-8</a:t>
              </a:r>
            </a:p>
          </p:txBody>
        </p:sp>
      </p:grpSp>
      <p:pic>
        <p:nvPicPr>
          <p:cNvPr id="4099" name="Picture 3" descr="C:\Users\Administrator\Downloads\일본 캡처\일본 캡처\GW1 etherchannel summar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41" y="1643050"/>
            <a:ext cx="4538083" cy="1928826"/>
          </a:xfrm>
          <a:prstGeom prst="rect">
            <a:avLst/>
          </a:prstGeom>
          <a:noFill/>
        </p:spPr>
      </p:pic>
      <p:sp>
        <p:nvSpPr>
          <p:cNvPr id="68" name="TextBox 6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686427" y="1500174"/>
            <a:ext cx="4857783" cy="36433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177904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218006" y="1498869"/>
            <a:ext cx="560654" cy="58567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78660" y="1498869"/>
            <a:ext cx="620928" cy="6785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32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37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90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8" idx="2"/>
            <a:endCxn id="136" idx="0"/>
          </p:cNvCxnSpPr>
          <p:nvPr/>
        </p:nvCxnSpPr>
        <p:spPr>
          <a:xfrm flipH="1">
            <a:off x="603630" y="4225214"/>
            <a:ext cx="562740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399588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4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/>
          <p:cNvCxnSpPr/>
          <p:nvPr/>
        </p:nvCxnSpPr>
        <p:spPr>
          <a:xfrm flipH="1">
            <a:off x="2193520" y="3016507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193520" y="3118314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13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2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직선 연결선 99"/>
          <p:cNvCxnSpPr>
            <a:stCxn id="78" idx="0"/>
            <a:endCxn id="99" idx="2"/>
          </p:cNvCxnSpPr>
          <p:nvPr/>
        </p:nvCxnSpPr>
        <p:spPr>
          <a:xfrm flipV="1">
            <a:off x="1166370" y="3250330"/>
            <a:ext cx="1016755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9" idx="0"/>
            <a:endCxn id="99" idx="2"/>
          </p:cNvCxnSpPr>
          <p:nvPr/>
        </p:nvCxnSpPr>
        <p:spPr>
          <a:xfrm flipH="1" flipV="1">
            <a:off x="2183125" y="3250330"/>
            <a:ext cx="612157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80" idx="0"/>
            <a:endCxn id="99" idx="2"/>
          </p:cNvCxnSpPr>
          <p:nvPr/>
        </p:nvCxnSpPr>
        <p:spPr>
          <a:xfrm flipH="1" flipV="1">
            <a:off x="2183125" y="3250330"/>
            <a:ext cx="2139262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8" idx="0"/>
            <a:endCxn id="98" idx="2"/>
          </p:cNvCxnSpPr>
          <p:nvPr/>
        </p:nvCxnSpPr>
        <p:spPr>
          <a:xfrm flipV="1">
            <a:off x="1166370" y="3250330"/>
            <a:ext cx="2226126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9" idx="0"/>
            <a:endCxn id="98" idx="2"/>
          </p:cNvCxnSpPr>
          <p:nvPr/>
        </p:nvCxnSpPr>
        <p:spPr>
          <a:xfrm flipV="1">
            <a:off x="2795282" y="3250330"/>
            <a:ext cx="597214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0" idx="0"/>
            <a:endCxn id="98" idx="2"/>
          </p:cNvCxnSpPr>
          <p:nvPr/>
        </p:nvCxnSpPr>
        <p:spPr>
          <a:xfrm flipH="1" flipV="1">
            <a:off x="3392496" y="3250330"/>
            <a:ext cx="929891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134" idx="0"/>
          </p:cNvCxnSpPr>
          <p:nvPr/>
        </p:nvCxnSpPr>
        <p:spPr>
          <a:xfrm>
            <a:off x="1166370" y="4225214"/>
            <a:ext cx="87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78" idx="2"/>
            <a:endCxn id="132" idx="0"/>
          </p:cNvCxnSpPr>
          <p:nvPr/>
        </p:nvCxnSpPr>
        <p:spPr>
          <a:xfrm>
            <a:off x="1166370" y="4225214"/>
            <a:ext cx="580268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79" idx="2"/>
            <a:endCxn id="130" idx="0"/>
          </p:cNvCxnSpPr>
          <p:nvPr/>
        </p:nvCxnSpPr>
        <p:spPr>
          <a:xfrm flipH="1">
            <a:off x="2461018" y="4225214"/>
            <a:ext cx="3342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9" idx="2"/>
            <a:endCxn id="128" idx="0"/>
          </p:cNvCxnSpPr>
          <p:nvPr/>
        </p:nvCxnSpPr>
        <p:spPr>
          <a:xfrm>
            <a:off x="2795282" y="4225214"/>
            <a:ext cx="45155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80" idx="2"/>
            <a:endCxn id="126" idx="0"/>
          </p:cNvCxnSpPr>
          <p:nvPr/>
        </p:nvCxnSpPr>
        <p:spPr>
          <a:xfrm flipH="1">
            <a:off x="4032654" y="4225214"/>
            <a:ext cx="289733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80" idx="2"/>
            <a:endCxn id="124" idx="0"/>
          </p:cNvCxnSpPr>
          <p:nvPr/>
        </p:nvCxnSpPr>
        <p:spPr>
          <a:xfrm>
            <a:off x="4322387" y="4225214"/>
            <a:ext cx="496085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46" y="1126777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19" y="2857496"/>
            <a:ext cx="384604" cy="384604"/>
          </a:xfrm>
          <a:prstGeom prst="rect">
            <a:avLst/>
          </a:prstGeom>
          <a:noFill/>
        </p:spPr>
      </p:pic>
      <p:pic>
        <p:nvPicPr>
          <p:cNvPr id="11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7667" y="2857496"/>
            <a:ext cx="384604" cy="384604"/>
          </a:xfrm>
          <a:prstGeom prst="rect">
            <a:avLst/>
          </a:prstGeom>
          <a:noFill/>
        </p:spPr>
      </p:pic>
      <p:cxnSp>
        <p:nvCxnSpPr>
          <p:cNvPr id="115" name="직선 연결선 114"/>
          <p:cNvCxnSpPr>
            <a:stCxn id="99" idx="1"/>
            <a:endCxn id="113" idx="3"/>
          </p:cNvCxnSpPr>
          <p:nvPr/>
        </p:nvCxnSpPr>
        <p:spPr>
          <a:xfrm flipH="1" flipV="1">
            <a:off x="1356123" y="3049798"/>
            <a:ext cx="66741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8" idx="3"/>
            <a:endCxn id="114" idx="1"/>
          </p:cNvCxnSpPr>
          <p:nvPr/>
        </p:nvCxnSpPr>
        <p:spPr>
          <a:xfrm flipV="1">
            <a:off x="3552078" y="3049798"/>
            <a:ext cx="70558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16"/>
          <p:cNvGrpSpPr/>
          <p:nvPr/>
        </p:nvGrpSpPr>
        <p:grpSpPr>
          <a:xfrm>
            <a:off x="400015" y="4643446"/>
            <a:ext cx="407229" cy="948840"/>
            <a:chOff x="648147" y="3717032"/>
            <a:chExt cx="360040" cy="720080"/>
          </a:xfrm>
        </p:grpSpPr>
        <p:pic>
          <p:nvPicPr>
            <p:cNvPr id="13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3" name="그룹 117"/>
          <p:cNvGrpSpPr/>
          <p:nvPr/>
        </p:nvGrpSpPr>
        <p:grpSpPr>
          <a:xfrm>
            <a:off x="971519" y="4643446"/>
            <a:ext cx="407229" cy="948840"/>
            <a:chOff x="648147" y="3717032"/>
            <a:chExt cx="360040" cy="720080"/>
          </a:xfrm>
        </p:grpSpPr>
        <p:pic>
          <p:nvPicPr>
            <p:cNvPr id="13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4" name="그룹 118"/>
          <p:cNvGrpSpPr/>
          <p:nvPr/>
        </p:nvGrpSpPr>
        <p:grpSpPr>
          <a:xfrm>
            <a:off x="1543023" y="4643446"/>
            <a:ext cx="407229" cy="948840"/>
            <a:chOff x="648147" y="3717032"/>
            <a:chExt cx="360040" cy="720080"/>
          </a:xfrm>
        </p:grpSpPr>
        <p:pic>
          <p:nvPicPr>
            <p:cNvPr id="132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3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5" name="그룹 119"/>
          <p:cNvGrpSpPr/>
          <p:nvPr/>
        </p:nvGrpSpPr>
        <p:grpSpPr>
          <a:xfrm>
            <a:off x="2257403" y="4643446"/>
            <a:ext cx="407229" cy="948840"/>
            <a:chOff x="648147" y="3717032"/>
            <a:chExt cx="360040" cy="720080"/>
          </a:xfrm>
        </p:grpSpPr>
        <p:pic>
          <p:nvPicPr>
            <p:cNvPr id="130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1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8" name="그룹 120"/>
          <p:cNvGrpSpPr/>
          <p:nvPr/>
        </p:nvGrpSpPr>
        <p:grpSpPr>
          <a:xfrm>
            <a:off x="3043221" y="4643446"/>
            <a:ext cx="407229" cy="948840"/>
            <a:chOff x="648147" y="3717032"/>
            <a:chExt cx="360040" cy="720080"/>
          </a:xfrm>
        </p:grpSpPr>
        <p:pic>
          <p:nvPicPr>
            <p:cNvPr id="128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9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9" name="그룹 121"/>
          <p:cNvGrpSpPr/>
          <p:nvPr/>
        </p:nvGrpSpPr>
        <p:grpSpPr>
          <a:xfrm>
            <a:off x="3829039" y="4643446"/>
            <a:ext cx="407229" cy="948840"/>
            <a:chOff x="648147" y="3717032"/>
            <a:chExt cx="360040" cy="720080"/>
          </a:xfrm>
        </p:grpSpPr>
        <p:pic>
          <p:nvPicPr>
            <p:cNvPr id="12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0" name="그룹 122"/>
          <p:cNvGrpSpPr/>
          <p:nvPr/>
        </p:nvGrpSpPr>
        <p:grpSpPr>
          <a:xfrm>
            <a:off x="4614857" y="4643446"/>
            <a:ext cx="407229" cy="948840"/>
            <a:chOff x="648147" y="3717032"/>
            <a:chExt cx="360040" cy="720080"/>
          </a:xfrm>
        </p:grpSpPr>
        <p:pic>
          <p:nvPicPr>
            <p:cNvPr id="12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669" y="204965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0213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47185" y="20424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283" y="39387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14659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71717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3353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13971" y="12046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ISP-8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614989" y="642918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sz="1400" b="1" smtClean="0">
                <a:solidFill>
                  <a:srgbClr val="1F497D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Calibri" pitchFamily="34" charset="0"/>
                <a:cs typeface="Calibri" pitchFamily="34" charset="0"/>
              </a:rPr>
              <a:t>[GW 1,2 &amp; </a:t>
            </a: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SW 1,2,3 ]</a:t>
            </a:r>
            <a:endParaRPr lang="en-US" altLang="ko-KR" sz="1400" b="1" smtClean="0">
              <a:solidFill>
                <a:srgbClr val="1F497D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Errdisable Recovery</a:t>
            </a:r>
          </a:p>
        </p:txBody>
      </p:sp>
      <p:pic>
        <p:nvPicPr>
          <p:cNvPr id="5125" name="Picture 5" descr="C:\Users\Administrator\Downloads\일본 캡처\일본 캡처\GW1 errdisable recovery.PNG"/>
          <p:cNvPicPr>
            <a:picLocks noChangeAspect="1" noChangeArrowheads="1"/>
          </p:cNvPicPr>
          <p:nvPr/>
        </p:nvPicPr>
        <p:blipFill>
          <a:blip r:embed="rId7" cstate="print"/>
          <a:srcRect r="25672"/>
          <a:stretch>
            <a:fillRect/>
          </a:stretch>
        </p:blipFill>
        <p:spPr bwMode="auto">
          <a:xfrm>
            <a:off x="5864796" y="2000240"/>
            <a:ext cx="2074741" cy="2786082"/>
          </a:xfrm>
          <a:prstGeom prst="rect">
            <a:avLst/>
          </a:prstGeom>
          <a:noFill/>
        </p:spPr>
      </p:pic>
      <p:pic>
        <p:nvPicPr>
          <p:cNvPr id="5126" name="Picture 6" descr="C:\Users\Administrator\Downloads\일본 캡처\일본 캡처\SW1 show errdisable recovery.PNG"/>
          <p:cNvPicPr>
            <a:picLocks noChangeAspect="1" noChangeArrowheads="1"/>
          </p:cNvPicPr>
          <p:nvPr/>
        </p:nvPicPr>
        <p:blipFill>
          <a:blip r:embed="rId8" cstate="print"/>
          <a:srcRect r="14493"/>
          <a:stretch>
            <a:fillRect/>
          </a:stretch>
        </p:blipFill>
        <p:spPr bwMode="auto">
          <a:xfrm>
            <a:off x="8141084" y="2009968"/>
            <a:ext cx="2188813" cy="2714644"/>
          </a:xfrm>
          <a:prstGeom prst="rect">
            <a:avLst/>
          </a:prstGeom>
          <a:noFill/>
        </p:spPr>
      </p:pic>
      <p:sp>
        <p:nvSpPr>
          <p:cNvPr id="84" name="TextBox 83"/>
          <p:cNvSpPr txBox="1"/>
          <p:nvPr/>
        </p:nvSpPr>
        <p:spPr>
          <a:xfrm>
            <a:off x="5783630" y="1652778"/>
            <a:ext cx="1357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GW1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069646" y="1662506"/>
            <a:ext cx="121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solidFill>
                  <a:srgbClr val="FF0000"/>
                </a:solidFill>
              </a:rPr>
              <a:t>SW1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829303" y="3857628"/>
            <a:ext cx="1928826" cy="1428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115319" y="2367158"/>
            <a:ext cx="1928826" cy="1428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35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타원 90"/>
          <p:cNvSpPr/>
          <p:nvPr/>
        </p:nvSpPr>
        <p:spPr>
          <a:xfrm>
            <a:off x="4186229" y="2786058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890353" y="2795786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5686427" y="1500174"/>
            <a:ext cx="4857783" cy="15001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177904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218006" y="1498869"/>
            <a:ext cx="560654" cy="58567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78660" y="1498869"/>
            <a:ext cx="620928" cy="6785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32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37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90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8" idx="2"/>
            <a:endCxn id="136" idx="0"/>
          </p:cNvCxnSpPr>
          <p:nvPr/>
        </p:nvCxnSpPr>
        <p:spPr>
          <a:xfrm flipH="1">
            <a:off x="603630" y="4225214"/>
            <a:ext cx="562740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399588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4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/>
          <p:cNvCxnSpPr/>
          <p:nvPr/>
        </p:nvCxnSpPr>
        <p:spPr>
          <a:xfrm flipH="1">
            <a:off x="2193520" y="3016507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193520" y="3118314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13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2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직선 연결선 99"/>
          <p:cNvCxnSpPr>
            <a:stCxn id="78" idx="0"/>
            <a:endCxn id="99" idx="2"/>
          </p:cNvCxnSpPr>
          <p:nvPr/>
        </p:nvCxnSpPr>
        <p:spPr>
          <a:xfrm flipV="1">
            <a:off x="1166370" y="3250330"/>
            <a:ext cx="1016755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9" idx="0"/>
            <a:endCxn id="99" idx="2"/>
          </p:cNvCxnSpPr>
          <p:nvPr/>
        </p:nvCxnSpPr>
        <p:spPr>
          <a:xfrm flipH="1" flipV="1">
            <a:off x="2183125" y="3250330"/>
            <a:ext cx="612157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80" idx="0"/>
            <a:endCxn id="99" idx="2"/>
          </p:cNvCxnSpPr>
          <p:nvPr/>
        </p:nvCxnSpPr>
        <p:spPr>
          <a:xfrm flipH="1" flipV="1">
            <a:off x="2183125" y="3250330"/>
            <a:ext cx="2139262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8" idx="0"/>
            <a:endCxn id="98" idx="2"/>
          </p:cNvCxnSpPr>
          <p:nvPr/>
        </p:nvCxnSpPr>
        <p:spPr>
          <a:xfrm flipV="1">
            <a:off x="1166370" y="3250330"/>
            <a:ext cx="2226126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9" idx="0"/>
            <a:endCxn id="98" idx="2"/>
          </p:cNvCxnSpPr>
          <p:nvPr/>
        </p:nvCxnSpPr>
        <p:spPr>
          <a:xfrm flipV="1">
            <a:off x="2795282" y="3250330"/>
            <a:ext cx="597214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0" idx="0"/>
            <a:endCxn id="98" idx="2"/>
          </p:cNvCxnSpPr>
          <p:nvPr/>
        </p:nvCxnSpPr>
        <p:spPr>
          <a:xfrm flipH="1" flipV="1">
            <a:off x="3392496" y="3250330"/>
            <a:ext cx="929891" cy="759621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134" idx="0"/>
          </p:cNvCxnSpPr>
          <p:nvPr/>
        </p:nvCxnSpPr>
        <p:spPr>
          <a:xfrm>
            <a:off x="1166370" y="4225214"/>
            <a:ext cx="87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78" idx="2"/>
            <a:endCxn id="132" idx="0"/>
          </p:cNvCxnSpPr>
          <p:nvPr/>
        </p:nvCxnSpPr>
        <p:spPr>
          <a:xfrm>
            <a:off x="1166370" y="4225214"/>
            <a:ext cx="580268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79" idx="2"/>
            <a:endCxn id="130" idx="0"/>
          </p:cNvCxnSpPr>
          <p:nvPr/>
        </p:nvCxnSpPr>
        <p:spPr>
          <a:xfrm flipH="1">
            <a:off x="2461018" y="4225214"/>
            <a:ext cx="3342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9" idx="2"/>
            <a:endCxn id="128" idx="0"/>
          </p:cNvCxnSpPr>
          <p:nvPr/>
        </p:nvCxnSpPr>
        <p:spPr>
          <a:xfrm>
            <a:off x="2795282" y="4225214"/>
            <a:ext cx="45155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80" idx="2"/>
            <a:endCxn id="126" idx="0"/>
          </p:cNvCxnSpPr>
          <p:nvPr/>
        </p:nvCxnSpPr>
        <p:spPr>
          <a:xfrm flipH="1">
            <a:off x="4032654" y="4225214"/>
            <a:ext cx="289733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80" idx="2"/>
            <a:endCxn id="124" idx="0"/>
          </p:cNvCxnSpPr>
          <p:nvPr/>
        </p:nvCxnSpPr>
        <p:spPr>
          <a:xfrm>
            <a:off x="4322387" y="4225214"/>
            <a:ext cx="496085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46" y="1126777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19" y="2857496"/>
            <a:ext cx="384604" cy="384604"/>
          </a:xfrm>
          <a:prstGeom prst="rect">
            <a:avLst/>
          </a:prstGeom>
          <a:noFill/>
        </p:spPr>
      </p:pic>
      <p:pic>
        <p:nvPicPr>
          <p:cNvPr id="11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7667" y="2857496"/>
            <a:ext cx="384604" cy="384604"/>
          </a:xfrm>
          <a:prstGeom prst="rect">
            <a:avLst/>
          </a:prstGeom>
          <a:noFill/>
        </p:spPr>
      </p:pic>
      <p:cxnSp>
        <p:nvCxnSpPr>
          <p:cNvPr id="115" name="직선 연결선 114"/>
          <p:cNvCxnSpPr>
            <a:stCxn id="99" idx="1"/>
            <a:endCxn id="113" idx="3"/>
          </p:cNvCxnSpPr>
          <p:nvPr/>
        </p:nvCxnSpPr>
        <p:spPr>
          <a:xfrm flipH="1" flipV="1">
            <a:off x="1356123" y="3049798"/>
            <a:ext cx="66741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8" idx="3"/>
            <a:endCxn id="114" idx="1"/>
          </p:cNvCxnSpPr>
          <p:nvPr/>
        </p:nvCxnSpPr>
        <p:spPr>
          <a:xfrm flipV="1">
            <a:off x="3552078" y="3049798"/>
            <a:ext cx="70558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16"/>
          <p:cNvGrpSpPr/>
          <p:nvPr/>
        </p:nvGrpSpPr>
        <p:grpSpPr>
          <a:xfrm>
            <a:off x="400015" y="4643446"/>
            <a:ext cx="407229" cy="948840"/>
            <a:chOff x="648147" y="3717032"/>
            <a:chExt cx="360040" cy="720080"/>
          </a:xfrm>
        </p:grpSpPr>
        <p:pic>
          <p:nvPicPr>
            <p:cNvPr id="13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3" name="그룹 117"/>
          <p:cNvGrpSpPr/>
          <p:nvPr/>
        </p:nvGrpSpPr>
        <p:grpSpPr>
          <a:xfrm>
            <a:off x="971519" y="4643446"/>
            <a:ext cx="407229" cy="948840"/>
            <a:chOff x="648147" y="3717032"/>
            <a:chExt cx="360040" cy="720080"/>
          </a:xfrm>
        </p:grpSpPr>
        <p:pic>
          <p:nvPicPr>
            <p:cNvPr id="13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4" name="그룹 118"/>
          <p:cNvGrpSpPr/>
          <p:nvPr/>
        </p:nvGrpSpPr>
        <p:grpSpPr>
          <a:xfrm>
            <a:off x="1543023" y="4643446"/>
            <a:ext cx="407229" cy="948840"/>
            <a:chOff x="648147" y="3717032"/>
            <a:chExt cx="360040" cy="720080"/>
          </a:xfrm>
        </p:grpSpPr>
        <p:pic>
          <p:nvPicPr>
            <p:cNvPr id="132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3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5" name="그룹 119"/>
          <p:cNvGrpSpPr/>
          <p:nvPr/>
        </p:nvGrpSpPr>
        <p:grpSpPr>
          <a:xfrm>
            <a:off x="2257403" y="4643446"/>
            <a:ext cx="407229" cy="948840"/>
            <a:chOff x="648147" y="3717032"/>
            <a:chExt cx="360040" cy="720080"/>
          </a:xfrm>
        </p:grpSpPr>
        <p:pic>
          <p:nvPicPr>
            <p:cNvPr id="130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1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8" name="그룹 120"/>
          <p:cNvGrpSpPr/>
          <p:nvPr/>
        </p:nvGrpSpPr>
        <p:grpSpPr>
          <a:xfrm>
            <a:off x="3043221" y="4643446"/>
            <a:ext cx="407229" cy="948840"/>
            <a:chOff x="648147" y="3717032"/>
            <a:chExt cx="360040" cy="720080"/>
          </a:xfrm>
        </p:grpSpPr>
        <p:pic>
          <p:nvPicPr>
            <p:cNvPr id="128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9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9" name="그룹 121"/>
          <p:cNvGrpSpPr/>
          <p:nvPr/>
        </p:nvGrpSpPr>
        <p:grpSpPr>
          <a:xfrm>
            <a:off x="3829039" y="4643446"/>
            <a:ext cx="407229" cy="948840"/>
            <a:chOff x="648147" y="3717032"/>
            <a:chExt cx="360040" cy="720080"/>
          </a:xfrm>
        </p:grpSpPr>
        <p:pic>
          <p:nvPicPr>
            <p:cNvPr id="12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0" name="그룹 122"/>
          <p:cNvGrpSpPr/>
          <p:nvPr/>
        </p:nvGrpSpPr>
        <p:grpSpPr>
          <a:xfrm>
            <a:off x="4614857" y="4643446"/>
            <a:ext cx="407229" cy="948840"/>
            <a:chOff x="648147" y="3717032"/>
            <a:chExt cx="360040" cy="720080"/>
          </a:xfrm>
        </p:grpSpPr>
        <p:pic>
          <p:nvPicPr>
            <p:cNvPr id="12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669" y="204965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0213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47185" y="20424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283" y="39387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14659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71717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3353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13971" y="12046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ISP-8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614989" y="642918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sz="1400" b="1" smtClean="0">
                <a:solidFill>
                  <a:srgbClr val="1F497D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Calibri" pitchFamily="34" charset="0"/>
                <a:cs typeface="Calibri" pitchFamily="34" charset="0"/>
              </a:rPr>
              <a:t>[GW 1,2</a:t>
            </a: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  <a:endParaRPr lang="en-US" altLang="ko-KR" sz="1400" b="1" smtClean="0">
              <a:solidFill>
                <a:srgbClr val="1F497D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 - Control</a:t>
            </a:r>
          </a:p>
        </p:txBody>
      </p:sp>
      <p:pic>
        <p:nvPicPr>
          <p:cNvPr id="6146" name="Picture 2" descr="C:\Users\Administrator\Downloads\일본 캡처\일본 캡처\GW2 show storm-contro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72179" y="1643050"/>
            <a:ext cx="4357719" cy="851763"/>
          </a:xfrm>
          <a:prstGeom prst="rect">
            <a:avLst/>
          </a:prstGeom>
          <a:noFill/>
        </p:spPr>
      </p:pic>
      <p:sp>
        <p:nvSpPr>
          <p:cNvPr id="88" name="직사각형 87"/>
          <p:cNvSpPr/>
          <p:nvPr/>
        </p:nvSpPr>
        <p:spPr>
          <a:xfrm>
            <a:off x="5686427" y="3571876"/>
            <a:ext cx="4857783" cy="171451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614989" y="3000372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</p:txBody>
      </p:sp>
      <p:pic>
        <p:nvPicPr>
          <p:cNvPr id="6147" name="Picture 3" descr="C:\Users\Administrator\Downloads\일본 캡처\일본 캡처\GW1 monitor sess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00740" y="3738696"/>
            <a:ext cx="2459365" cy="1143008"/>
          </a:xfrm>
          <a:prstGeom prst="rect">
            <a:avLst/>
          </a:prstGeom>
          <a:noFill/>
        </p:spPr>
      </p:pic>
      <p:sp>
        <p:nvSpPr>
          <p:cNvPr id="92" name="TextBox 59"/>
          <p:cNvSpPr txBox="1"/>
          <p:nvPr/>
        </p:nvSpPr>
        <p:spPr>
          <a:xfrm>
            <a:off x="685767" y="2571744"/>
            <a:ext cx="1071570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smtClean="0">
                <a:solidFill>
                  <a:srgbClr val="FF0000"/>
                </a:solidFill>
                <a:latin typeface="맑은 고딕"/>
                <a:ea typeface="맑은 고딕"/>
              </a:rPr>
              <a:t>Monitor 1</a:t>
            </a:r>
            <a:endParaRPr kumimoji="0" lang="ko-KR" altLang="en-US" sz="11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3" name="TextBox 59"/>
          <p:cNvSpPr txBox="1"/>
          <p:nvPr/>
        </p:nvSpPr>
        <p:spPr>
          <a:xfrm>
            <a:off x="3971915" y="2571744"/>
            <a:ext cx="1071570" cy="285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smtClean="0">
                <a:solidFill>
                  <a:srgbClr val="FF0000"/>
                </a:solidFill>
                <a:latin typeface="맑은 고딕"/>
                <a:ea typeface="맑은 고딕"/>
              </a:rPr>
              <a:t>Monitor 2</a:t>
            </a:r>
            <a:endParaRPr kumimoji="0" lang="ko-KR" altLang="en-US" sz="11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0" name="TextBox 59"/>
          <p:cNvSpPr txBox="1"/>
          <p:nvPr/>
        </p:nvSpPr>
        <p:spPr>
          <a:xfrm>
            <a:off x="2114527" y="3437753"/>
            <a:ext cx="135732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noProof="0" smtClean="0">
                <a:solidFill>
                  <a:srgbClr val="FF6600"/>
                </a:solidFill>
                <a:latin typeface="맑은 고딕"/>
                <a:ea typeface="맑은 고딕"/>
              </a:rPr>
              <a:t>Storm - Control</a:t>
            </a:r>
            <a:endParaRPr kumimoji="0" lang="ko-KR" altLang="en-US" sz="1100" b="1" i="0" u="none" strike="noStrike" kern="1200" normalizeH="0" baseline="0" noProof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148" name="Picture 4" descr="C:\Users\Administrator\Downloads\일본 캡처\일본 캡처\GW2 monitor sessi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58195" y="3719240"/>
            <a:ext cx="2274944" cy="1209958"/>
          </a:xfrm>
          <a:prstGeom prst="rect">
            <a:avLst/>
          </a:prstGeom>
          <a:noFill/>
        </p:spPr>
      </p:pic>
      <p:sp>
        <p:nvSpPr>
          <p:cNvPr id="84" name="TextBox 8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36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829303" y="1643050"/>
            <a:ext cx="4714907" cy="371477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177904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218006" y="1498869"/>
            <a:ext cx="560654" cy="58567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78660" y="1498869"/>
            <a:ext cx="620928" cy="6785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32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37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90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8" idx="2"/>
            <a:endCxn id="136" idx="0"/>
          </p:cNvCxnSpPr>
          <p:nvPr/>
        </p:nvCxnSpPr>
        <p:spPr>
          <a:xfrm flipH="1">
            <a:off x="603630" y="4225214"/>
            <a:ext cx="562740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399588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4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/>
          <p:cNvCxnSpPr/>
          <p:nvPr/>
        </p:nvCxnSpPr>
        <p:spPr>
          <a:xfrm flipH="1">
            <a:off x="2193520" y="3016507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193520" y="3118314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13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2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직선 연결선 99"/>
          <p:cNvCxnSpPr>
            <a:stCxn id="78" idx="0"/>
            <a:endCxn id="99" idx="2"/>
          </p:cNvCxnSpPr>
          <p:nvPr/>
        </p:nvCxnSpPr>
        <p:spPr>
          <a:xfrm flipV="1">
            <a:off x="1166370" y="3250330"/>
            <a:ext cx="1016755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9" idx="0"/>
            <a:endCxn id="99" idx="2"/>
          </p:cNvCxnSpPr>
          <p:nvPr/>
        </p:nvCxnSpPr>
        <p:spPr>
          <a:xfrm flipH="1" flipV="1">
            <a:off x="2183125" y="3250330"/>
            <a:ext cx="612157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80" idx="0"/>
            <a:endCxn id="99" idx="2"/>
          </p:cNvCxnSpPr>
          <p:nvPr/>
        </p:nvCxnSpPr>
        <p:spPr>
          <a:xfrm flipH="1" flipV="1">
            <a:off x="2183125" y="3250330"/>
            <a:ext cx="2139262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8" idx="0"/>
            <a:endCxn id="98" idx="2"/>
          </p:cNvCxnSpPr>
          <p:nvPr/>
        </p:nvCxnSpPr>
        <p:spPr>
          <a:xfrm flipV="1">
            <a:off x="1166370" y="3250330"/>
            <a:ext cx="2226126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9" idx="0"/>
            <a:endCxn id="98" idx="2"/>
          </p:cNvCxnSpPr>
          <p:nvPr/>
        </p:nvCxnSpPr>
        <p:spPr>
          <a:xfrm flipV="1">
            <a:off x="2795282" y="3250330"/>
            <a:ext cx="597214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0" idx="0"/>
            <a:endCxn id="98" idx="2"/>
          </p:cNvCxnSpPr>
          <p:nvPr/>
        </p:nvCxnSpPr>
        <p:spPr>
          <a:xfrm flipH="1" flipV="1">
            <a:off x="3392496" y="3250330"/>
            <a:ext cx="929891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134" idx="0"/>
          </p:cNvCxnSpPr>
          <p:nvPr/>
        </p:nvCxnSpPr>
        <p:spPr>
          <a:xfrm>
            <a:off x="1166370" y="4225214"/>
            <a:ext cx="87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78" idx="2"/>
            <a:endCxn id="132" idx="0"/>
          </p:cNvCxnSpPr>
          <p:nvPr/>
        </p:nvCxnSpPr>
        <p:spPr>
          <a:xfrm>
            <a:off x="1166370" y="4225214"/>
            <a:ext cx="580268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79" idx="2"/>
            <a:endCxn id="130" idx="0"/>
          </p:cNvCxnSpPr>
          <p:nvPr/>
        </p:nvCxnSpPr>
        <p:spPr>
          <a:xfrm flipH="1">
            <a:off x="2461018" y="4225214"/>
            <a:ext cx="3342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9" idx="2"/>
            <a:endCxn id="128" idx="0"/>
          </p:cNvCxnSpPr>
          <p:nvPr/>
        </p:nvCxnSpPr>
        <p:spPr>
          <a:xfrm>
            <a:off x="2795282" y="4225214"/>
            <a:ext cx="45155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80" idx="2"/>
            <a:endCxn id="126" idx="0"/>
          </p:cNvCxnSpPr>
          <p:nvPr/>
        </p:nvCxnSpPr>
        <p:spPr>
          <a:xfrm flipH="1">
            <a:off x="4032654" y="4225214"/>
            <a:ext cx="289733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80" idx="2"/>
            <a:endCxn id="124" idx="0"/>
          </p:cNvCxnSpPr>
          <p:nvPr/>
        </p:nvCxnSpPr>
        <p:spPr>
          <a:xfrm>
            <a:off x="4322387" y="4225214"/>
            <a:ext cx="496085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46" y="1126777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19" y="2857496"/>
            <a:ext cx="384604" cy="384604"/>
          </a:xfrm>
          <a:prstGeom prst="rect">
            <a:avLst/>
          </a:prstGeom>
          <a:noFill/>
        </p:spPr>
      </p:pic>
      <p:pic>
        <p:nvPicPr>
          <p:cNvPr id="11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7667" y="2857496"/>
            <a:ext cx="384604" cy="384604"/>
          </a:xfrm>
          <a:prstGeom prst="rect">
            <a:avLst/>
          </a:prstGeom>
          <a:noFill/>
        </p:spPr>
      </p:pic>
      <p:cxnSp>
        <p:nvCxnSpPr>
          <p:cNvPr id="115" name="직선 연결선 114"/>
          <p:cNvCxnSpPr>
            <a:stCxn id="99" idx="1"/>
            <a:endCxn id="113" idx="3"/>
          </p:cNvCxnSpPr>
          <p:nvPr/>
        </p:nvCxnSpPr>
        <p:spPr>
          <a:xfrm flipH="1" flipV="1">
            <a:off x="1356123" y="3049798"/>
            <a:ext cx="66741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8" idx="3"/>
            <a:endCxn id="114" idx="1"/>
          </p:cNvCxnSpPr>
          <p:nvPr/>
        </p:nvCxnSpPr>
        <p:spPr>
          <a:xfrm flipV="1">
            <a:off x="3552078" y="3049798"/>
            <a:ext cx="70558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16"/>
          <p:cNvGrpSpPr/>
          <p:nvPr/>
        </p:nvGrpSpPr>
        <p:grpSpPr>
          <a:xfrm>
            <a:off x="400015" y="4643446"/>
            <a:ext cx="407229" cy="948840"/>
            <a:chOff x="648147" y="3717032"/>
            <a:chExt cx="360040" cy="720080"/>
          </a:xfrm>
        </p:grpSpPr>
        <p:pic>
          <p:nvPicPr>
            <p:cNvPr id="13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3" name="그룹 117"/>
          <p:cNvGrpSpPr/>
          <p:nvPr/>
        </p:nvGrpSpPr>
        <p:grpSpPr>
          <a:xfrm>
            <a:off x="971519" y="4643446"/>
            <a:ext cx="407229" cy="948840"/>
            <a:chOff x="648147" y="3717032"/>
            <a:chExt cx="360040" cy="720080"/>
          </a:xfrm>
        </p:grpSpPr>
        <p:pic>
          <p:nvPicPr>
            <p:cNvPr id="13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4" name="그룹 118"/>
          <p:cNvGrpSpPr/>
          <p:nvPr/>
        </p:nvGrpSpPr>
        <p:grpSpPr>
          <a:xfrm>
            <a:off x="1543023" y="4643446"/>
            <a:ext cx="407229" cy="948840"/>
            <a:chOff x="648147" y="3717032"/>
            <a:chExt cx="360040" cy="720080"/>
          </a:xfrm>
        </p:grpSpPr>
        <p:pic>
          <p:nvPicPr>
            <p:cNvPr id="132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3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5" name="그룹 119"/>
          <p:cNvGrpSpPr/>
          <p:nvPr/>
        </p:nvGrpSpPr>
        <p:grpSpPr>
          <a:xfrm>
            <a:off x="2257403" y="4643446"/>
            <a:ext cx="407229" cy="948840"/>
            <a:chOff x="648147" y="3717032"/>
            <a:chExt cx="360040" cy="720080"/>
          </a:xfrm>
        </p:grpSpPr>
        <p:pic>
          <p:nvPicPr>
            <p:cNvPr id="130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1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8" name="그룹 120"/>
          <p:cNvGrpSpPr/>
          <p:nvPr/>
        </p:nvGrpSpPr>
        <p:grpSpPr>
          <a:xfrm>
            <a:off x="3043221" y="4643446"/>
            <a:ext cx="407229" cy="948840"/>
            <a:chOff x="648147" y="3717032"/>
            <a:chExt cx="360040" cy="720080"/>
          </a:xfrm>
        </p:grpSpPr>
        <p:pic>
          <p:nvPicPr>
            <p:cNvPr id="128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9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9" name="그룹 121"/>
          <p:cNvGrpSpPr/>
          <p:nvPr/>
        </p:nvGrpSpPr>
        <p:grpSpPr>
          <a:xfrm>
            <a:off x="3829039" y="4643446"/>
            <a:ext cx="407229" cy="948840"/>
            <a:chOff x="648147" y="3717032"/>
            <a:chExt cx="360040" cy="720080"/>
          </a:xfrm>
        </p:grpSpPr>
        <p:pic>
          <p:nvPicPr>
            <p:cNvPr id="12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0" name="그룹 122"/>
          <p:cNvGrpSpPr/>
          <p:nvPr/>
        </p:nvGrpSpPr>
        <p:grpSpPr>
          <a:xfrm>
            <a:off x="4614857" y="4643446"/>
            <a:ext cx="407229" cy="948840"/>
            <a:chOff x="648147" y="3717032"/>
            <a:chExt cx="360040" cy="720080"/>
          </a:xfrm>
        </p:grpSpPr>
        <p:pic>
          <p:nvPicPr>
            <p:cNvPr id="12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669" y="204965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0213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47185" y="20424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283" y="39387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14659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71717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3353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13971" y="12046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ISP-8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686427" y="714356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sz="1400" b="1" smtClean="0">
                <a:solidFill>
                  <a:srgbClr val="1F497D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Calibri" pitchFamily="34" charset="0"/>
                <a:cs typeface="Calibri" pitchFamily="34" charset="0"/>
              </a:rPr>
              <a:t>[GW 1,2</a:t>
            </a: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  <a:endParaRPr lang="en-US" altLang="ko-KR" sz="1400" b="1" smtClean="0">
              <a:solidFill>
                <a:srgbClr val="1F497D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</p:txBody>
      </p:sp>
      <p:pic>
        <p:nvPicPr>
          <p:cNvPr id="7170" name="Picture 2" descr="C:\Users\Administrator\Downloads\일본 캡처\일본 캡처\GW1 mst 관련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41" y="1785926"/>
            <a:ext cx="2729180" cy="1645841"/>
          </a:xfrm>
          <a:prstGeom prst="rect">
            <a:avLst/>
          </a:prstGeom>
          <a:noFill/>
        </p:spPr>
      </p:pic>
      <p:pic>
        <p:nvPicPr>
          <p:cNvPr id="7171" name="Picture 3" descr="C:\Users\Administrator\Downloads\일본 캡처\일본 캡처\GW1 show spanning-tree mst interface port-channe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00741" y="3571876"/>
            <a:ext cx="4062422" cy="1357355"/>
          </a:xfrm>
          <a:prstGeom prst="rect">
            <a:avLst/>
          </a:prstGeom>
          <a:noFill/>
        </p:spPr>
      </p:pic>
      <p:sp>
        <p:nvSpPr>
          <p:cNvPr id="89" name="직사각형 88"/>
          <p:cNvSpPr/>
          <p:nvPr/>
        </p:nvSpPr>
        <p:spPr>
          <a:xfrm>
            <a:off x="5829303" y="4357694"/>
            <a:ext cx="3000396" cy="6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776793" y="2714620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1" name="TextBox 59"/>
          <p:cNvSpPr txBox="1"/>
          <p:nvPr/>
        </p:nvSpPr>
        <p:spPr>
          <a:xfrm>
            <a:off x="0" y="2285992"/>
            <a:ext cx="2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VLAN 11-14 </a:t>
            </a: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15-17 Backup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023765" y="2714620"/>
            <a:ext cx="785818" cy="71438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3" name="TextBox 59"/>
          <p:cNvSpPr txBox="1"/>
          <p:nvPr/>
        </p:nvSpPr>
        <p:spPr>
          <a:xfrm>
            <a:off x="3290783" y="2285992"/>
            <a:ext cx="3038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200" b="1" smtClean="0">
                <a:solidFill>
                  <a:srgbClr val="FF6600"/>
                </a:solidFill>
              </a:rPr>
              <a:t>VLAN 11-14 Backup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6600"/>
                </a:solidFill>
                <a:latin typeface="맑은 고딕"/>
                <a:ea typeface="맑은 고딕"/>
              </a:rPr>
              <a:t>VLAN </a:t>
            </a:r>
            <a:r>
              <a:rPr lang="en-US" altLang="ko-KR" sz="1200" b="1" dirty="0" smtClean="0">
                <a:solidFill>
                  <a:srgbClr val="FF6600"/>
                </a:solidFill>
                <a:latin typeface="맑은 고딕"/>
                <a:ea typeface="맑은 고딕"/>
              </a:rPr>
              <a:t>15-17 Root Bridge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normalizeH="0" baseline="0" noProof="0" dirty="0">
              <a:solidFill>
                <a:srgbClr val="FF66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37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5686427" y="1571612"/>
            <a:ext cx="4857783" cy="45720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일본 지사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cxnSp>
        <p:nvCxnSpPr>
          <p:cNvPr id="74" name="직선 연결선 73"/>
          <p:cNvCxnSpPr/>
          <p:nvPr/>
        </p:nvCxnSpPr>
        <p:spPr>
          <a:xfrm>
            <a:off x="2177904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2218006" y="1498869"/>
            <a:ext cx="560654" cy="585677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778660" y="1498869"/>
            <a:ext cx="620928" cy="678556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20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32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37" y="4009951"/>
            <a:ext cx="420300" cy="21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290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직선 연결선 81"/>
          <p:cNvCxnSpPr>
            <a:stCxn id="78" idx="2"/>
            <a:endCxn id="136" idx="0"/>
          </p:cNvCxnSpPr>
          <p:nvPr/>
        </p:nvCxnSpPr>
        <p:spPr>
          <a:xfrm flipH="1">
            <a:off x="603630" y="4225214"/>
            <a:ext cx="562740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399588" y="2177424"/>
            <a:ext cx="0" cy="101807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974" y="1973810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/>
          <p:cNvCxnSpPr/>
          <p:nvPr/>
        </p:nvCxnSpPr>
        <p:spPr>
          <a:xfrm flipH="1">
            <a:off x="2193520" y="3016507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2193520" y="3118314"/>
            <a:ext cx="1221684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13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2" y="2890073"/>
            <a:ext cx="319165" cy="3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직선 연결선 99"/>
          <p:cNvCxnSpPr>
            <a:stCxn id="78" idx="0"/>
            <a:endCxn id="99" idx="2"/>
          </p:cNvCxnSpPr>
          <p:nvPr/>
        </p:nvCxnSpPr>
        <p:spPr>
          <a:xfrm flipV="1">
            <a:off x="1166370" y="3250330"/>
            <a:ext cx="1016755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>
            <a:stCxn id="79" idx="0"/>
            <a:endCxn id="99" idx="2"/>
          </p:cNvCxnSpPr>
          <p:nvPr/>
        </p:nvCxnSpPr>
        <p:spPr>
          <a:xfrm flipH="1" flipV="1">
            <a:off x="2183125" y="3250330"/>
            <a:ext cx="612157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80" idx="0"/>
            <a:endCxn id="99" idx="2"/>
          </p:cNvCxnSpPr>
          <p:nvPr/>
        </p:nvCxnSpPr>
        <p:spPr>
          <a:xfrm flipH="1" flipV="1">
            <a:off x="2183125" y="3250330"/>
            <a:ext cx="2139262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78" idx="0"/>
            <a:endCxn id="98" idx="2"/>
          </p:cNvCxnSpPr>
          <p:nvPr/>
        </p:nvCxnSpPr>
        <p:spPr>
          <a:xfrm flipV="1">
            <a:off x="1166370" y="3250330"/>
            <a:ext cx="2226126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79" idx="0"/>
            <a:endCxn id="98" idx="2"/>
          </p:cNvCxnSpPr>
          <p:nvPr/>
        </p:nvCxnSpPr>
        <p:spPr>
          <a:xfrm flipV="1">
            <a:off x="2795282" y="3250330"/>
            <a:ext cx="597214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/>
          <p:cNvCxnSpPr>
            <a:stCxn id="80" idx="0"/>
            <a:endCxn id="98" idx="2"/>
          </p:cNvCxnSpPr>
          <p:nvPr/>
        </p:nvCxnSpPr>
        <p:spPr>
          <a:xfrm flipH="1" flipV="1">
            <a:off x="3392496" y="3250330"/>
            <a:ext cx="929891" cy="759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78" idx="2"/>
            <a:endCxn id="134" idx="0"/>
          </p:cNvCxnSpPr>
          <p:nvPr/>
        </p:nvCxnSpPr>
        <p:spPr>
          <a:xfrm>
            <a:off x="1166370" y="4225214"/>
            <a:ext cx="87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78" idx="2"/>
            <a:endCxn id="132" idx="0"/>
          </p:cNvCxnSpPr>
          <p:nvPr/>
        </p:nvCxnSpPr>
        <p:spPr>
          <a:xfrm>
            <a:off x="1166370" y="4225214"/>
            <a:ext cx="580268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stCxn id="79" idx="2"/>
            <a:endCxn id="130" idx="0"/>
          </p:cNvCxnSpPr>
          <p:nvPr/>
        </p:nvCxnSpPr>
        <p:spPr>
          <a:xfrm flipH="1">
            <a:off x="2461018" y="4225214"/>
            <a:ext cx="33426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79" idx="2"/>
            <a:endCxn id="128" idx="0"/>
          </p:cNvCxnSpPr>
          <p:nvPr/>
        </p:nvCxnSpPr>
        <p:spPr>
          <a:xfrm>
            <a:off x="2795282" y="4225214"/>
            <a:ext cx="451554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/>
          <p:cNvCxnSpPr>
            <a:stCxn id="80" idx="2"/>
            <a:endCxn id="126" idx="0"/>
          </p:cNvCxnSpPr>
          <p:nvPr/>
        </p:nvCxnSpPr>
        <p:spPr>
          <a:xfrm flipH="1">
            <a:off x="4032654" y="4225214"/>
            <a:ext cx="289733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80" idx="2"/>
            <a:endCxn id="124" idx="0"/>
          </p:cNvCxnSpPr>
          <p:nvPr/>
        </p:nvCxnSpPr>
        <p:spPr>
          <a:xfrm>
            <a:off x="4322387" y="4225214"/>
            <a:ext cx="496085" cy="418232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46" y="1126777"/>
            <a:ext cx="425554" cy="48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19" y="2857496"/>
            <a:ext cx="384604" cy="384604"/>
          </a:xfrm>
          <a:prstGeom prst="rect">
            <a:avLst/>
          </a:prstGeom>
          <a:noFill/>
        </p:spPr>
      </p:pic>
      <p:pic>
        <p:nvPicPr>
          <p:cNvPr id="114" name="Picture 3" descr="C:\Users\Administrator\Downloads\1478080505_desktop_compu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7667" y="2857496"/>
            <a:ext cx="384604" cy="384604"/>
          </a:xfrm>
          <a:prstGeom prst="rect">
            <a:avLst/>
          </a:prstGeom>
          <a:noFill/>
        </p:spPr>
      </p:pic>
      <p:cxnSp>
        <p:nvCxnSpPr>
          <p:cNvPr id="115" name="직선 연결선 114"/>
          <p:cNvCxnSpPr>
            <a:stCxn id="99" idx="1"/>
            <a:endCxn id="113" idx="3"/>
          </p:cNvCxnSpPr>
          <p:nvPr/>
        </p:nvCxnSpPr>
        <p:spPr>
          <a:xfrm flipH="1" flipV="1">
            <a:off x="1356123" y="3049798"/>
            <a:ext cx="66741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/>
          <p:cNvCxnSpPr>
            <a:stCxn id="98" idx="3"/>
            <a:endCxn id="114" idx="1"/>
          </p:cNvCxnSpPr>
          <p:nvPr/>
        </p:nvCxnSpPr>
        <p:spPr>
          <a:xfrm flipV="1">
            <a:off x="3552078" y="3049798"/>
            <a:ext cx="705589" cy="2040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16"/>
          <p:cNvGrpSpPr/>
          <p:nvPr/>
        </p:nvGrpSpPr>
        <p:grpSpPr>
          <a:xfrm>
            <a:off x="400015" y="4643446"/>
            <a:ext cx="407229" cy="948840"/>
            <a:chOff x="648147" y="3717032"/>
            <a:chExt cx="360040" cy="720080"/>
          </a:xfrm>
        </p:grpSpPr>
        <p:pic>
          <p:nvPicPr>
            <p:cNvPr id="13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3" name="그룹 117"/>
          <p:cNvGrpSpPr/>
          <p:nvPr/>
        </p:nvGrpSpPr>
        <p:grpSpPr>
          <a:xfrm>
            <a:off x="971519" y="4643446"/>
            <a:ext cx="407229" cy="948840"/>
            <a:chOff x="648147" y="3717032"/>
            <a:chExt cx="360040" cy="720080"/>
          </a:xfrm>
        </p:grpSpPr>
        <p:pic>
          <p:nvPicPr>
            <p:cNvPr id="13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4" name="그룹 118"/>
          <p:cNvGrpSpPr/>
          <p:nvPr/>
        </p:nvGrpSpPr>
        <p:grpSpPr>
          <a:xfrm>
            <a:off x="1543023" y="4643446"/>
            <a:ext cx="407229" cy="948840"/>
            <a:chOff x="648147" y="3717032"/>
            <a:chExt cx="360040" cy="720080"/>
          </a:xfrm>
        </p:grpSpPr>
        <p:pic>
          <p:nvPicPr>
            <p:cNvPr id="132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3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5" name="그룹 119"/>
          <p:cNvGrpSpPr/>
          <p:nvPr/>
        </p:nvGrpSpPr>
        <p:grpSpPr>
          <a:xfrm>
            <a:off x="2257403" y="4643446"/>
            <a:ext cx="407229" cy="948840"/>
            <a:chOff x="648147" y="3717032"/>
            <a:chExt cx="360040" cy="720080"/>
          </a:xfrm>
        </p:grpSpPr>
        <p:pic>
          <p:nvPicPr>
            <p:cNvPr id="130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31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8" name="그룹 120"/>
          <p:cNvGrpSpPr/>
          <p:nvPr/>
        </p:nvGrpSpPr>
        <p:grpSpPr>
          <a:xfrm>
            <a:off x="3043221" y="4643446"/>
            <a:ext cx="407229" cy="948840"/>
            <a:chOff x="648147" y="3717032"/>
            <a:chExt cx="360040" cy="720080"/>
          </a:xfrm>
        </p:grpSpPr>
        <p:pic>
          <p:nvPicPr>
            <p:cNvPr id="128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9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9" name="그룹 121"/>
          <p:cNvGrpSpPr/>
          <p:nvPr/>
        </p:nvGrpSpPr>
        <p:grpSpPr>
          <a:xfrm>
            <a:off x="3829039" y="4643446"/>
            <a:ext cx="407229" cy="948840"/>
            <a:chOff x="648147" y="3717032"/>
            <a:chExt cx="360040" cy="720080"/>
          </a:xfrm>
        </p:grpSpPr>
        <p:pic>
          <p:nvPicPr>
            <p:cNvPr id="126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7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grpSp>
        <p:nvGrpSpPr>
          <p:cNvPr id="10" name="그룹 122"/>
          <p:cNvGrpSpPr/>
          <p:nvPr/>
        </p:nvGrpSpPr>
        <p:grpSpPr>
          <a:xfrm>
            <a:off x="4614857" y="4643446"/>
            <a:ext cx="407229" cy="948840"/>
            <a:chOff x="648147" y="3717032"/>
            <a:chExt cx="360040" cy="720080"/>
          </a:xfrm>
        </p:grpSpPr>
        <p:pic>
          <p:nvPicPr>
            <p:cNvPr id="124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3717032"/>
              <a:ext cx="360040" cy="360040"/>
            </a:xfrm>
            <a:prstGeom prst="rect">
              <a:avLst/>
            </a:prstGeom>
            <a:noFill/>
          </p:spPr>
        </p:pic>
        <p:pic>
          <p:nvPicPr>
            <p:cNvPr id="125" name="Picture 2" descr="C:\Users\Administrator\Downloads\1478080505_desktop_comput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147" y="4077072"/>
              <a:ext cx="360040" cy="360040"/>
            </a:xfrm>
            <a:prstGeom prst="rect">
              <a:avLst/>
            </a:prstGeom>
            <a:noFill/>
          </p:spPr>
        </p:pic>
      </p:grpSp>
      <p:sp>
        <p:nvSpPr>
          <p:cNvPr id="161" name="직사각형 160"/>
          <p:cNvSpPr/>
          <p:nvPr/>
        </p:nvSpPr>
        <p:spPr>
          <a:xfrm>
            <a:off x="5543551" y="928670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19669" y="204965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00213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47185" y="20424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 R2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77283" y="39387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14659" y="292893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GW2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71717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3353" y="3929066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SW3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13971" y="120469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/>
              <a:t>ISP-8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686427" y="714356"/>
            <a:ext cx="2357454" cy="571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sz="1400" b="1" smtClean="0">
                <a:solidFill>
                  <a:srgbClr val="1F497D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Calibri" pitchFamily="34" charset="0"/>
                <a:cs typeface="Calibri" pitchFamily="34" charset="0"/>
              </a:rPr>
              <a:t>[SW 1,2,3</a:t>
            </a:r>
            <a:r>
              <a:rPr lang="en-US" altLang="ko-KR" sz="14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]</a:t>
            </a:r>
            <a:endParaRPr lang="en-US" altLang="ko-KR" sz="1400" b="1" smtClean="0">
              <a:solidFill>
                <a:srgbClr val="1F497D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 - Security</a:t>
            </a:r>
          </a:p>
        </p:txBody>
      </p:sp>
      <p:pic>
        <p:nvPicPr>
          <p:cNvPr id="8194" name="Picture 2" descr="C:\Users\Administrator\Downloads\일본 캡처\일본 캡처\SW1 port security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00741" y="1714488"/>
            <a:ext cx="3417458" cy="2676729"/>
          </a:xfrm>
          <a:prstGeom prst="rect">
            <a:avLst/>
          </a:prstGeom>
          <a:noFill/>
        </p:spPr>
      </p:pic>
      <p:pic>
        <p:nvPicPr>
          <p:cNvPr id="8195" name="Picture 3" descr="C:\Users\Administrator\Downloads\일본 캡처\일본 캡처\SW1 show port-securit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00741" y="4714884"/>
            <a:ext cx="3714776" cy="987349"/>
          </a:xfrm>
          <a:prstGeom prst="rect">
            <a:avLst/>
          </a:prstGeom>
          <a:noFill/>
        </p:spPr>
      </p:pic>
      <p:sp>
        <p:nvSpPr>
          <p:cNvPr id="72" name="타원 71"/>
          <p:cNvSpPr/>
          <p:nvPr/>
        </p:nvSpPr>
        <p:spPr>
          <a:xfrm>
            <a:off x="1094939" y="41628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2715215" y="4162836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257667" y="4172564"/>
            <a:ext cx="142876" cy="1428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59"/>
          <p:cNvSpPr txBox="1"/>
          <p:nvPr/>
        </p:nvSpPr>
        <p:spPr>
          <a:xfrm>
            <a:off x="1400147" y="4000504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normalizeH="0" baseline="0" noProof="0" smtClean="0">
                <a:solidFill>
                  <a:srgbClr val="FF0000"/>
                </a:solidFill>
                <a:uLnTx/>
                <a:uFillTx/>
                <a:latin typeface="맑은 고딕"/>
                <a:ea typeface="맑은 고딕"/>
                <a:cs typeface="+mn-cs"/>
              </a:rPr>
              <a:t>Port - Security</a:t>
            </a:r>
            <a:endParaRPr kumimoji="0" lang="ko-KR" altLang="en-US" sz="11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38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3.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개발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-1100183" y="3044299"/>
            <a:ext cx="80372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WAN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구간 </a:t>
            </a:r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공중망 </a:t>
            </a:r>
            <a:endParaRPr lang="en-US" altLang="zh-CN" sz="32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581792" y="2857496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4757733" y="3401489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29303" y="785794"/>
            <a:ext cx="4500594" cy="5357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Frame-Relay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OSPF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BGP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MPLS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BGP &amp; OSPF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재분배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통신 과정</a:t>
            </a: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타원 106"/>
          <p:cNvSpPr/>
          <p:nvPr/>
        </p:nvSpPr>
        <p:spPr>
          <a:xfrm>
            <a:off x="845763" y="1857364"/>
            <a:ext cx="1571636" cy="1571636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365449" y="1214422"/>
            <a:ext cx="5286412" cy="428628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222573" y="785794"/>
            <a:ext cx="2227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Frame-Relay  </a:t>
            </a: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" name="그룹 45"/>
          <p:cNvGrpSpPr/>
          <p:nvPr/>
        </p:nvGrpSpPr>
        <p:grpSpPr>
          <a:xfrm>
            <a:off x="202821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86" name="직선 연결선 85"/>
              <p:cNvCxnSpPr>
                <a:endCxn id="75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endCxn id="76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3" name="직선 연결선 82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0" name="직선 연결선 79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77" name="직선 연결선 76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직선 연결선 54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직선 연결선 58"/>
            <p:cNvCxnSpPr>
              <a:stCxn id="57" idx="3"/>
              <a:endCxn id="58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>
              <a:stCxn id="53" idx="1"/>
              <a:endCxn id="68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53" idx="1"/>
              <a:endCxn id="69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75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992" y="426475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TextBox 87"/>
          <p:cNvSpPr txBox="1"/>
          <p:nvPr/>
        </p:nvSpPr>
        <p:spPr>
          <a:xfrm>
            <a:off x="827657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89" name="TextBox 88"/>
          <p:cNvSpPr txBox="1"/>
          <p:nvPr/>
        </p:nvSpPr>
        <p:spPr>
          <a:xfrm>
            <a:off x="1417267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0" name="TextBox 89"/>
          <p:cNvSpPr txBox="1"/>
          <p:nvPr/>
        </p:nvSpPr>
        <p:spPr>
          <a:xfrm>
            <a:off x="2963964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1" name="TextBox 90"/>
          <p:cNvSpPr txBox="1"/>
          <p:nvPr/>
        </p:nvSpPr>
        <p:spPr>
          <a:xfrm>
            <a:off x="1988771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2" name="TextBox 91"/>
          <p:cNvSpPr txBox="1"/>
          <p:nvPr/>
        </p:nvSpPr>
        <p:spPr>
          <a:xfrm>
            <a:off x="3970929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93" name="TextBox 92"/>
          <p:cNvSpPr txBox="1"/>
          <p:nvPr/>
        </p:nvSpPr>
        <p:spPr>
          <a:xfrm>
            <a:off x="3417531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2488837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5" name="TextBox 94"/>
          <p:cNvSpPr txBox="1"/>
          <p:nvPr/>
        </p:nvSpPr>
        <p:spPr>
          <a:xfrm>
            <a:off x="2542169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3472343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pic>
        <p:nvPicPr>
          <p:cNvPr id="9219" name="Picture 3" descr="C:\Users\Administrator\Desktop\Frame-relay,routing table\ISP-1 Framerelay m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6389" y="3644769"/>
            <a:ext cx="3500462" cy="855801"/>
          </a:xfrm>
          <a:prstGeom prst="rect">
            <a:avLst/>
          </a:prstGeom>
          <a:noFill/>
        </p:spPr>
      </p:pic>
      <p:pic>
        <p:nvPicPr>
          <p:cNvPr id="9221" name="Picture 5" descr="C:\Users\Administrator\Downloads\Frame-relay명령어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3551" y="1644505"/>
            <a:ext cx="3286148" cy="1910368"/>
          </a:xfrm>
          <a:prstGeom prst="rect">
            <a:avLst/>
          </a:prstGeom>
          <a:noFill/>
        </p:spPr>
      </p:pic>
      <p:sp>
        <p:nvSpPr>
          <p:cNvPr id="108" name="TextBox 59"/>
          <p:cNvSpPr txBox="1"/>
          <p:nvPr/>
        </p:nvSpPr>
        <p:spPr>
          <a:xfrm>
            <a:off x="1971651" y="1357298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[Frame-Relay </a:t>
            </a: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구간</a:t>
            </a: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]</a:t>
            </a:r>
          </a:p>
        </p:txBody>
      </p:sp>
      <p:sp>
        <p:nvSpPr>
          <p:cNvPr id="109" name="타원 108"/>
          <p:cNvSpPr/>
          <p:nvPr/>
        </p:nvSpPr>
        <p:spPr>
          <a:xfrm>
            <a:off x="2917465" y="2000240"/>
            <a:ext cx="1500198" cy="150019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2345961" y="3357562"/>
            <a:ext cx="1500198" cy="1500198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59"/>
          <p:cNvSpPr txBox="1"/>
          <p:nvPr/>
        </p:nvSpPr>
        <p:spPr>
          <a:xfrm>
            <a:off x="1488705" y="2366183"/>
            <a:ext cx="42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FR</a:t>
            </a:r>
          </a:p>
        </p:txBody>
      </p:sp>
      <p:sp>
        <p:nvSpPr>
          <p:cNvPr id="112" name="TextBox 59"/>
          <p:cNvSpPr txBox="1"/>
          <p:nvPr/>
        </p:nvSpPr>
        <p:spPr>
          <a:xfrm>
            <a:off x="3513908" y="2382809"/>
            <a:ext cx="42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FR</a:t>
            </a:r>
          </a:p>
        </p:txBody>
      </p:sp>
      <p:sp>
        <p:nvSpPr>
          <p:cNvPr id="113" name="TextBox 59"/>
          <p:cNvSpPr txBox="1"/>
          <p:nvPr/>
        </p:nvSpPr>
        <p:spPr>
          <a:xfrm>
            <a:off x="3060341" y="3895814"/>
            <a:ext cx="42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FR</a:t>
            </a:r>
          </a:p>
        </p:txBody>
      </p:sp>
      <p:sp>
        <p:nvSpPr>
          <p:cNvPr id="116" name="TextBox 59"/>
          <p:cNvSpPr txBox="1"/>
          <p:nvPr/>
        </p:nvSpPr>
        <p:spPr>
          <a:xfrm>
            <a:off x="1917333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150.1.123.2</a:t>
            </a:r>
          </a:p>
        </p:txBody>
      </p:sp>
      <p:sp>
        <p:nvSpPr>
          <p:cNvPr id="117" name="TextBox 59"/>
          <p:cNvSpPr txBox="1"/>
          <p:nvPr/>
        </p:nvSpPr>
        <p:spPr>
          <a:xfrm>
            <a:off x="1202953" y="1667192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150.1.123.3</a:t>
            </a:r>
          </a:p>
        </p:txBody>
      </p:sp>
      <p:sp>
        <p:nvSpPr>
          <p:cNvPr id="119" name="TextBox 59"/>
          <p:cNvSpPr txBox="1"/>
          <p:nvPr/>
        </p:nvSpPr>
        <p:spPr>
          <a:xfrm>
            <a:off x="3560407" y="1714488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150.1.46.6</a:t>
            </a:r>
          </a:p>
        </p:txBody>
      </p:sp>
      <p:sp>
        <p:nvSpPr>
          <p:cNvPr id="120" name="TextBox 59"/>
          <p:cNvSpPr txBox="1"/>
          <p:nvPr/>
        </p:nvSpPr>
        <p:spPr>
          <a:xfrm>
            <a:off x="2846027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150.1.46.4</a:t>
            </a:r>
          </a:p>
        </p:txBody>
      </p:sp>
      <p:sp>
        <p:nvSpPr>
          <p:cNvPr id="121" name="TextBox 59"/>
          <p:cNvSpPr txBox="1"/>
          <p:nvPr/>
        </p:nvSpPr>
        <p:spPr>
          <a:xfrm>
            <a:off x="1845895" y="3643314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150.1.79.7</a:t>
            </a:r>
          </a:p>
        </p:txBody>
      </p:sp>
      <p:sp>
        <p:nvSpPr>
          <p:cNvPr id="122" name="TextBox 59"/>
          <p:cNvSpPr txBox="1"/>
          <p:nvPr/>
        </p:nvSpPr>
        <p:spPr>
          <a:xfrm>
            <a:off x="2971783" y="3738894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150.1.79.9</a:t>
            </a:r>
          </a:p>
        </p:txBody>
      </p:sp>
      <p:sp>
        <p:nvSpPr>
          <p:cNvPr id="123" name="TextBox 59"/>
          <p:cNvSpPr txBox="1"/>
          <p:nvPr/>
        </p:nvSpPr>
        <p:spPr>
          <a:xfrm>
            <a:off x="2917465" y="4357694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150.1.79.8</a:t>
            </a:r>
          </a:p>
        </p:txBody>
      </p:sp>
      <p:sp>
        <p:nvSpPr>
          <p:cNvPr id="124" name="TextBox 59"/>
          <p:cNvSpPr txBox="1"/>
          <p:nvPr/>
        </p:nvSpPr>
        <p:spPr>
          <a:xfrm>
            <a:off x="702887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150.1.123.1</a:t>
            </a:r>
          </a:p>
        </p:txBody>
      </p:sp>
      <p:sp>
        <p:nvSpPr>
          <p:cNvPr id="125" name="TextBox 59"/>
          <p:cNvSpPr txBox="1"/>
          <p:nvPr/>
        </p:nvSpPr>
        <p:spPr>
          <a:xfrm>
            <a:off x="3774721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smtClean="0">
                <a:latin typeface="맑은 고딕"/>
                <a:ea typeface="맑은 고딕"/>
              </a:rPr>
              <a:t>150.1.46.5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5579763" y="3001827"/>
            <a:ext cx="3429024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2" name="TextBox 59"/>
          <p:cNvSpPr txBox="1"/>
          <p:nvPr/>
        </p:nvSpPr>
        <p:spPr>
          <a:xfrm>
            <a:off x="2543155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3" name="TextBox 59"/>
          <p:cNvSpPr txBox="1"/>
          <p:nvPr/>
        </p:nvSpPr>
        <p:spPr>
          <a:xfrm>
            <a:off x="4614857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4" name="TextBox 59"/>
          <p:cNvSpPr txBox="1"/>
          <p:nvPr/>
        </p:nvSpPr>
        <p:spPr>
          <a:xfrm>
            <a:off x="5472113" y="1285860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mtClean="0">
                <a:solidFill>
                  <a:srgbClr val="FF0000"/>
                </a:solidFill>
                <a:latin typeface="맑은 고딕"/>
                <a:ea typeface="맑은 고딕"/>
              </a:rPr>
              <a:t>[KR-1]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39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타원 201"/>
          <p:cNvSpPr/>
          <p:nvPr/>
        </p:nvSpPr>
        <p:spPr>
          <a:xfrm>
            <a:off x="1925152" y="2403929"/>
            <a:ext cx="1466946" cy="1428760"/>
          </a:xfrm>
          <a:prstGeom prst="ellipse">
            <a:avLst/>
          </a:prstGeom>
          <a:solidFill>
            <a:srgbClr val="92D050">
              <a:alpha val="24000"/>
            </a:srgb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114923" y="1428736"/>
            <a:ext cx="5500726" cy="50006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1000108"/>
            <a:ext cx="222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BGP Routing Table</a:t>
            </a:r>
          </a:p>
        </p:txBody>
      </p:sp>
      <p:pic>
        <p:nvPicPr>
          <p:cNvPr id="16386" name="Picture 2" descr="C:\Users\Administrator\Desktop\공중망 MPLS 망 캡쳐\bgp routing table ISP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9237" y="3929066"/>
            <a:ext cx="2570978" cy="2011347"/>
          </a:xfrm>
          <a:prstGeom prst="rect">
            <a:avLst/>
          </a:prstGeom>
          <a:noFill/>
        </p:spPr>
      </p:pic>
      <p:pic>
        <p:nvPicPr>
          <p:cNvPr id="16387" name="Picture 3" descr="C:\Users\Administrator\Desktop\공중망 MPLS 망 캡쳐\bgp routing table ISP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2443" y="3929066"/>
            <a:ext cx="2576520" cy="2100001"/>
          </a:xfrm>
          <a:prstGeom prst="rect">
            <a:avLst/>
          </a:prstGeom>
          <a:noFill/>
        </p:spPr>
      </p:pic>
      <p:pic>
        <p:nvPicPr>
          <p:cNvPr id="16388" name="Picture 4" descr="C:\Users\Administrator\Desktop\공중망 MPLS 망 캡쳐\bgp routing table IS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9237" y="1643050"/>
            <a:ext cx="2548813" cy="2000264"/>
          </a:xfrm>
          <a:prstGeom prst="rect">
            <a:avLst/>
          </a:prstGeom>
          <a:noFill/>
        </p:spPr>
      </p:pic>
      <p:sp>
        <p:nvSpPr>
          <p:cNvPr id="203" name="TextBox 202"/>
          <p:cNvSpPr txBox="1"/>
          <p:nvPr/>
        </p:nvSpPr>
        <p:spPr>
          <a:xfrm>
            <a:off x="5114923" y="1428736"/>
            <a:ext cx="7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>
                <a:solidFill>
                  <a:srgbClr val="FF0000"/>
                </a:solidFill>
              </a:rPr>
              <a:t>[ISP-2]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5114923" y="3643314"/>
            <a:ext cx="7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>
                <a:solidFill>
                  <a:srgbClr val="FF0000"/>
                </a:solidFill>
              </a:rPr>
              <a:t>[ISP-4]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829567" y="3643314"/>
            <a:ext cx="7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smtClean="0">
                <a:solidFill>
                  <a:srgbClr val="FF0000"/>
                </a:solidFill>
              </a:rPr>
              <a:t>[ISP-7]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sp>
        <p:nvSpPr>
          <p:cNvPr id="51" name="TextBox 59"/>
          <p:cNvSpPr txBox="1"/>
          <p:nvPr/>
        </p:nvSpPr>
        <p:spPr>
          <a:xfrm>
            <a:off x="2265716" y="2530179"/>
            <a:ext cx="1040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normalizeH="0" baseline="0" noProof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[</a:t>
            </a:r>
            <a:r>
              <a:rPr lang="en-US" altLang="ko-KR" sz="1400" b="1" smtClean="0">
                <a:solidFill>
                  <a:schemeClr val="accent3">
                    <a:lumMod val="75000"/>
                  </a:schemeClr>
                </a:solidFill>
                <a:latin typeface="맑은 고딕"/>
                <a:ea typeface="맑은 고딕"/>
              </a:rPr>
              <a:t>eBGP</a:t>
            </a:r>
            <a:r>
              <a:rPr kumimoji="0" lang="en-US" altLang="ko-KR" sz="1400" b="1" i="0" u="none" strike="noStrike" kern="1200" normalizeH="0" baseline="0" noProof="0" smtClean="0">
                <a:solidFill>
                  <a:schemeClr val="accent3">
                    <a:lumMod val="75000"/>
                  </a:schemeClr>
                </a:solidFill>
                <a:uLnTx/>
                <a:uFillTx/>
                <a:latin typeface="맑은 고딕"/>
                <a:ea typeface="맑은 고딕"/>
                <a:cs typeface="+mn-cs"/>
              </a:rPr>
              <a:t>]</a:t>
            </a:r>
            <a:endParaRPr kumimoji="0" lang="ko-KR" altLang="en-US" sz="1200" b="1" i="0" u="none" strike="noStrike" kern="1200" normalizeH="0" baseline="0" noProof="0">
              <a:solidFill>
                <a:schemeClr val="accent3">
                  <a:lumMod val="75000"/>
                </a:schemeClr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" name="그룹 261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249" name="직선 연결선 248"/>
              <p:cNvCxnSpPr>
                <a:endCxn id="247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직선 연결선 249"/>
              <p:cNvCxnSpPr>
                <a:endCxn id="248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0" name="직선 연결선 219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직선 연결선 220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257" name="직선 연결선 256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직선 연결선 257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직선 연결선 258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254" name="직선 연결선 253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직선 연결선 254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직선 연결선 255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251" name="직선 연결선 250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2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7" name="직선 연결선 226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직선 연결선 227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1" name="직선 연결선 230"/>
            <p:cNvCxnSpPr>
              <a:stCxn id="229" idx="3"/>
              <a:endCxn id="230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2" name="직선 연결선 241"/>
            <p:cNvCxnSpPr>
              <a:stCxn id="225" idx="1"/>
              <a:endCxn id="240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직선 연결선 242"/>
            <p:cNvCxnSpPr>
              <a:stCxn id="225" idx="1"/>
              <a:endCxn id="241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247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2" name="TextBox 271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273" name="TextBox 272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274" name="TextBox 273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276" name="TextBox 275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277" name="TextBox 276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279" name="TextBox 278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72" name="TextBox 71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73" name="TextBox 72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74" name="TextBox 73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75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76" name="TextBox 59"/>
          <p:cNvSpPr txBox="1"/>
          <p:nvPr/>
        </p:nvSpPr>
        <p:spPr>
          <a:xfrm>
            <a:off x="2471717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77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57139" y="857232"/>
            <a:ext cx="3526928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해외지사와의 라우터 구간은 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	eBGP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로 연결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개요 및 목적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467227" y="638928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요구사항 명세서</a:t>
            </a:r>
            <a:endParaRPr lang="ko-KR" altLang="en-US" sz="1400" b="1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5583"/>
              </p:ext>
            </p:extLst>
          </p:nvPr>
        </p:nvGraphicFramePr>
        <p:xfrm>
          <a:off x="1185833" y="1142984"/>
          <a:ext cx="8280920" cy="51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313"/>
                <a:gridCol w="1738969"/>
                <a:gridCol w="5382638"/>
              </a:tblGrid>
              <a:tr h="428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smtClean="0">
                          <a:latin typeface="+mj-lt"/>
                        </a:rPr>
                        <a:t>프로젝트 </a:t>
                      </a:r>
                      <a:endParaRPr lang="en-US" altLang="ko-KR" sz="1400" b="1" dirty="0" smtClean="0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baseline="0" smtClean="0">
                          <a:latin typeface="+mj-lt"/>
                        </a:rPr>
                        <a:t>TT </a:t>
                      </a:r>
                      <a:r>
                        <a:rPr lang="ko-KR" altLang="en-US" sz="1400" b="0" baseline="0" smtClean="0">
                          <a:latin typeface="+mj-lt"/>
                        </a:rPr>
                        <a:t>네트워크</a:t>
                      </a:r>
                      <a:endParaRPr lang="ko-KR" altLang="en-US" sz="1400" b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smtClean="0"/>
                        <a:t>개요</a:t>
                      </a:r>
                      <a:endParaRPr lang="en-US" altLang="ko-KR" sz="1400" b="1" smtClean="0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400" smtClean="0"/>
                        <a:t>본 회사의</a:t>
                      </a:r>
                      <a:r>
                        <a:rPr lang="ko-KR" altLang="en-US" sz="1400" baseline="0" smtClean="0"/>
                        <a:t> 안정적인 네트워크 망 개발 </a:t>
                      </a:r>
                      <a:endParaRPr lang="ko-KR" altLang="en-US" sz="1400" b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smtClean="0"/>
                        <a:t>목표</a:t>
                      </a:r>
                      <a:endParaRPr lang="ko-KR" altLang="en-US" sz="1400" b="1">
                        <a:latin typeface="+mj-lt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smtClean="0"/>
                        <a:t>한국 본사와 해외 지사</a:t>
                      </a:r>
                      <a:r>
                        <a:rPr lang="ko-KR" altLang="en-US" sz="1400" baseline="0" smtClean="0"/>
                        <a:t>간의</a:t>
                      </a:r>
                      <a:r>
                        <a:rPr lang="ko-KR" altLang="en-US" sz="1400" smtClean="0"/>
                        <a:t> 효율적이고 보안성을 갖춘 네트워크 망을 구축</a:t>
                      </a:r>
                      <a:endParaRPr lang="ko-KR" altLang="en-US" sz="140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20806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요구사항</a:t>
                      </a:r>
                      <a:endParaRPr lang="en-US" altLang="ko-KR" sz="1400" b="1" smtClean="0"/>
                    </a:p>
                    <a:p>
                      <a:pPr algn="ctr" latinLnBrk="1"/>
                      <a:r>
                        <a:rPr lang="ko-KR" altLang="en-US" sz="1400" b="1" smtClean="0"/>
                        <a:t>분류 </a:t>
                      </a:r>
                      <a:endParaRPr lang="en-US" altLang="ko-KR" sz="1400" b="1" smtClean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smtClean="0"/>
                    </a:p>
                    <a:p>
                      <a:pPr algn="ctr" latinLnBrk="1"/>
                      <a:r>
                        <a:rPr lang="ko-KR" altLang="en-US" sz="1400" smtClean="0"/>
                        <a:t>한국 본사</a:t>
                      </a:r>
                      <a:endParaRPr lang="ko-KR" altLang="en-US" sz="1400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모든 지사와 통신 가능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데이터의 보안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소수의 공인 </a:t>
                      </a:r>
                      <a:r>
                        <a:rPr lang="en-US" altLang="ko-KR" sz="1400" dirty="0" smtClean="0"/>
                        <a:t>IP</a:t>
                      </a:r>
                      <a:r>
                        <a:rPr lang="ko-KR" altLang="en-US" sz="1400" dirty="0" smtClean="0"/>
                        <a:t>를 이용하여 사내 모든 컴퓨터</a:t>
                      </a:r>
                      <a:r>
                        <a:rPr lang="ko-KR" altLang="en-US" sz="1400" baseline="0" dirty="0" smtClean="0"/>
                        <a:t> 통신 가능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웹 서버에 대한 서비스 우선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부서 마다 다른 </a:t>
                      </a:r>
                      <a:r>
                        <a:rPr lang="en-US" altLang="ko-KR" sz="1400" dirty="0" smtClean="0"/>
                        <a:t>IP </a:t>
                      </a:r>
                      <a:r>
                        <a:rPr lang="ko-KR" altLang="en-US" sz="1400" dirty="0" smtClean="0"/>
                        <a:t>영역</a:t>
                      </a:r>
                      <a:r>
                        <a:rPr lang="ko-KR" altLang="en-US" sz="1400" baseline="0" dirty="0" smtClean="0"/>
                        <a:t> 할당</a:t>
                      </a:r>
                      <a:endParaRPr lang="en-US" altLang="ko-KR" sz="1400" baseline="0" dirty="0" smtClean="0"/>
                    </a:p>
                    <a:p>
                      <a:pPr latinLnBrk="1"/>
                      <a:r>
                        <a:rPr lang="en-US" altLang="ko-KR" sz="1400" baseline="0" dirty="0" smtClean="0"/>
                        <a:t>- </a:t>
                      </a:r>
                      <a:r>
                        <a:rPr lang="ko-KR" altLang="en-US" sz="1400" baseline="0" dirty="0" smtClean="0"/>
                        <a:t>에러발생시 일정시간이 지난 후 다시 복구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/>
                </a:tc>
              </a:tr>
              <a:tr h="1388187">
                <a:tc v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smtClean="0"/>
                    </a:p>
                    <a:p>
                      <a:pPr algn="ctr" latinLnBrk="1"/>
                      <a:r>
                        <a:rPr lang="ko-KR" altLang="en-US" sz="1400" smtClean="0"/>
                        <a:t>해외 지사 </a:t>
                      </a:r>
                      <a:endParaRPr lang="en-US" altLang="ko-KR" sz="1400" smtClean="0"/>
                    </a:p>
                    <a:p>
                      <a:pPr algn="ctr" latinLnBrk="1"/>
                      <a:r>
                        <a:rPr lang="en-US" altLang="ko-KR" sz="1400" smtClean="0"/>
                        <a:t>(</a:t>
                      </a:r>
                      <a:r>
                        <a:rPr lang="ko-KR" altLang="en-US" sz="1400" smtClean="0"/>
                        <a:t>미국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ko-KR" altLang="en-US" sz="1400" smtClean="0"/>
                        <a:t>일본</a:t>
                      </a:r>
                      <a:r>
                        <a:rPr lang="en-US" altLang="ko-KR" sz="1400" smtClean="0"/>
                        <a:t>)</a:t>
                      </a:r>
                      <a:endParaRPr lang="ko-KR" altLang="en-US" sz="1400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smtClean="0"/>
                        <a:t>- </a:t>
                      </a:r>
                      <a:r>
                        <a:rPr lang="ko-KR" altLang="en-US" sz="1400" smtClean="0"/>
                        <a:t>본사 및 미국과 일본 간의 통신 가능</a:t>
                      </a:r>
                      <a:endParaRPr lang="en-US" altLang="ko-KR" sz="1400" smtClean="0"/>
                    </a:p>
                    <a:p>
                      <a:pPr latinLnBrk="1"/>
                      <a:r>
                        <a:rPr lang="en-US" altLang="ko-KR" sz="1400" smtClean="0"/>
                        <a:t>- </a:t>
                      </a:r>
                      <a:r>
                        <a:rPr lang="ko-KR" altLang="en-US" sz="1400" smtClean="0"/>
                        <a:t>데이터의 보안</a:t>
                      </a:r>
                      <a:endParaRPr lang="en-US" altLang="ko-KR" sz="1400" smtClean="0"/>
                    </a:p>
                    <a:p>
                      <a:pPr latinLnBrk="1"/>
                      <a:r>
                        <a:rPr lang="en-US" altLang="ko-KR" sz="1400" kern="1200" smtClean="0"/>
                        <a:t>- </a:t>
                      </a:r>
                      <a:r>
                        <a:rPr lang="ko-KR" altLang="en-US" sz="1400" kern="1200" smtClean="0"/>
                        <a:t>소수의 공인 </a:t>
                      </a:r>
                      <a:r>
                        <a:rPr lang="en-US" altLang="ko-KR" sz="1400" kern="1200" smtClean="0"/>
                        <a:t>IP</a:t>
                      </a:r>
                      <a:r>
                        <a:rPr lang="ko-KR" altLang="en-US" sz="1400" kern="1200" smtClean="0"/>
                        <a:t>를 이용하여 사내 모든 컴퓨터</a:t>
                      </a:r>
                      <a:r>
                        <a:rPr lang="ko-KR" altLang="en-US" sz="1400" kern="1200" baseline="0" smtClean="0"/>
                        <a:t> 통신 가능</a:t>
                      </a:r>
                      <a:endParaRPr lang="en-US" altLang="ko-KR" sz="1400" kern="1200" baseline="0" smtClean="0"/>
                    </a:p>
                    <a:p>
                      <a:pPr latinLnBrk="1"/>
                      <a:r>
                        <a:rPr lang="en-US" altLang="ko-KR" sz="1400" kern="1200" baseline="0" smtClean="0"/>
                        <a:t>- </a:t>
                      </a:r>
                      <a:r>
                        <a:rPr lang="ko-KR" altLang="en-US" sz="1400" kern="1200" baseline="0" smtClean="0"/>
                        <a:t>웹 서버에 대한 서비스 우선</a:t>
                      </a:r>
                      <a:endParaRPr lang="ko-KR" altLang="en-US" sz="1400" kern="1200" smtClean="0"/>
                    </a:p>
                    <a:p>
                      <a:pPr latinLnBrk="1"/>
                      <a:r>
                        <a:rPr lang="en-US" altLang="ko-KR" sz="1400" smtClean="0"/>
                        <a:t>- </a:t>
                      </a:r>
                      <a:r>
                        <a:rPr lang="ko-KR" altLang="en-US" sz="1400" smtClean="0"/>
                        <a:t>서로</a:t>
                      </a:r>
                      <a:r>
                        <a:rPr lang="ko-KR" altLang="en-US" sz="1400" baseline="0" smtClean="0"/>
                        <a:t> 다른 프로토콜의 통신</a:t>
                      </a:r>
                      <a:endParaRPr lang="en-US" altLang="ko-KR" sz="1400" baseline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smtClean="0"/>
                        <a:t>- </a:t>
                      </a:r>
                      <a:r>
                        <a:rPr lang="ko-KR" altLang="en-US" sz="1400" kern="1200" smtClean="0"/>
                        <a:t>부서 마다 다른 </a:t>
                      </a:r>
                      <a:r>
                        <a:rPr lang="en-US" altLang="ko-KR" sz="1400" kern="1200" smtClean="0"/>
                        <a:t>IP </a:t>
                      </a:r>
                      <a:r>
                        <a:rPr lang="ko-KR" altLang="en-US" sz="1400" kern="1200" smtClean="0"/>
                        <a:t>영역</a:t>
                      </a:r>
                      <a:r>
                        <a:rPr lang="ko-KR" altLang="en-US" sz="1400" kern="1200" baseline="0" smtClean="0"/>
                        <a:t> 할당</a:t>
                      </a:r>
                      <a:endParaRPr lang="en-US" altLang="ko-KR" sz="1400" kern="1200" baseline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baseline="0" smtClean="0"/>
                        <a:t>- </a:t>
                      </a:r>
                      <a:r>
                        <a:rPr lang="ko-KR" altLang="en-US" sz="1400" kern="1200" baseline="0" smtClean="0"/>
                        <a:t>에러발생시 일정시간이 지난 후 다시 복구</a:t>
                      </a:r>
                      <a:endParaRPr lang="ko-KR" altLang="en-US" sz="1400" kern="120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901092">
                <a:tc vMerge="1"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400" smtClean="0"/>
                    </a:p>
                    <a:p>
                      <a:pPr algn="ctr" latinLnBrk="1"/>
                      <a:r>
                        <a:rPr lang="ko-KR" altLang="en-US" sz="1400" smtClean="0"/>
                        <a:t>공중망</a:t>
                      </a:r>
                      <a:endParaRPr lang="en-US" altLang="ko-KR" sz="1400" smtClean="0"/>
                    </a:p>
                    <a:p>
                      <a:pPr algn="ctr" latinLnBrk="1"/>
                      <a:endParaRPr lang="ko-KR" altLang="en-US" sz="1400" b="1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smtClean="0"/>
                        <a:t>전용회선과 동일하게 서비스를 받으며 전용회선보다는 저렴하고</a:t>
                      </a:r>
                      <a:r>
                        <a:rPr lang="en-US" altLang="ko-KR" sz="1400" smtClean="0"/>
                        <a:t>,</a:t>
                      </a:r>
                      <a:r>
                        <a:rPr lang="en-US" altLang="ko-KR" sz="1400" baseline="0" smtClean="0"/>
                        <a:t> </a:t>
                      </a:r>
                    </a:p>
                    <a:p>
                      <a:pPr latinLnBrk="1"/>
                      <a:r>
                        <a:rPr lang="ko-KR" altLang="en-US" sz="1400" baseline="0" smtClean="0"/>
                        <a:t>고속서비스로 빠른통신을 요구</a:t>
                      </a:r>
                      <a:r>
                        <a:rPr lang="en-US" altLang="ko-KR" sz="1400" baseline="0" smtClean="0"/>
                        <a:t>.</a:t>
                      </a:r>
                      <a:endParaRPr lang="en-US" altLang="ko-KR" sz="1400" smtClean="0"/>
                    </a:p>
                    <a:p>
                      <a:pPr latinLnBrk="1"/>
                      <a:r>
                        <a:rPr lang="en-US" altLang="ko-KR" sz="1400" smtClean="0"/>
                        <a:t>MPLS</a:t>
                      </a:r>
                      <a:r>
                        <a:rPr lang="ko-KR" altLang="en-US" sz="1400" smtClean="0"/>
                        <a:t>망 추가로 보안과 빠른 통신 요구</a:t>
                      </a:r>
                      <a:r>
                        <a:rPr lang="en-US" altLang="ko-KR" sz="1400" smtClean="0"/>
                        <a:t>.</a:t>
                      </a:r>
                      <a:endParaRPr lang="ko-KR" altLang="en-US" sz="140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타원 110"/>
          <p:cNvSpPr/>
          <p:nvPr/>
        </p:nvSpPr>
        <p:spPr>
          <a:xfrm>
            <a:off x="757205" y="1928802"/>
            <a:ext cx="1571636" cy="157163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2971783" y="2000240"/>
            <a:ext cx="1285884" cy="1285884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2328841" y="3429000"/>
            <a:ext cx="1285884" cy="1285884"/>
          </a:xfrm>
          <a:prstGeom prst="ellips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257799" y="1214422"/>
            <a:ext cx="5286412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785794"/>
            <a:ext cx="3017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한국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[KR-1] OSPF_area 150</a:t>
            </a:r>
          </a:p>
        </p:txBody>
      </p:sp>
      <p:pic>
        <p:nvPicPr>
          <p:cNvPr id="30722" name="Picture 2" descr="C:\Users\Administrator\Desktop\공중망 MPLS 망 캡쳐\ospf neighbor ISP1 area 150.PNG"/>
          <p:cNvPicPr>
            <a:picLocks noChangeAspect="1" noChangeArrowheads="1"/>
          </p:cNvPicPr>
          <p:nvPr/>
        </p:nvPicPr>
        <p:blipFill>
          <a:blip r:embed="rId2" cstate="print"/>
          <a:srcRect t="10366"/>
          <a:stretch>
            <a:fillRect/>
          </a:stretch>
        </p:blipFill>
        <p:spPr bwMode="auto">
          <a:xfrm>
            <a:off x="5329237" y="1357298"/>
            <a:ext cx="5143536" cy="1000132"/>
          </a:xfrm>
          <a:prstGeom prst="rect">
            <a:avLst/>
          </a:prstGeom>
          <a:noFill/>
        </p:spPr>
      </p:pic>
      <p:sp>
        <p:nvSpPr>
          <p:cNvPr id="47" name="직사각형 46"/>
          <p:cNvSpPr/>
          <p:nvPr/>
        </p:nvSpPr>
        <p:spPr>
          <a:xfrm>
            <a:off x="5257799" y="3143248"/>
            <a:ext cx="5286412" cy="142876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114923" y="2714620"/>
            <a:ext cx="3041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미국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[UR-5] OSPF_area 250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257799" y="5059548"/>
            <a:ext cx="5286412" cy="136984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114923" y="4630920"/>
            <a:ext cx="296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일본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[JR-8] OSPF_area 350</a:t>
            </a:r>
          </a:p>
        </p:txBody>
      </p:sp>
      <p:pic>
        <p:nvPicPr>
          <p:cNvPr id="30724" name="Picture 4" descr="C:\Users\Administrator\Desktop\공중망 MPLS 망 캡쳐\ospf neighbor ISP5 area 250.PNG"/>
          <p:cNvPicPr>
            <a:picLocks noChangeAspect="1" noChangeArrowheads="1"/>
          </p:cNvPicPr>
          <p:nvPr/>
        </p:nvPicPr>
        <p:blipFill>
          <a:blip r:embed="rId3" cstate="print"/>
          <a:srcRect t="15313"/>
          <a:stretch>
            <a:fillRect/>
          </a:stretch>
        </p:blipFill>
        <p:spPr bwMode="auto">
          <a:xfrm>
            <a:off x="5373516" y="3286124"/>
            <a:ext cx="5000660" cy="1000132"/>
          </a:xfrm>
          <a:prstGeom prst="rect">
            <a:avLst/>
          </a:prstGeom>
          <a:noFill/>
        </p:spPr>
      </p:pic>
      <p:grpSp>
        <p:nvGrpSpPr>
          <p:cNvPr id="2" name="그룹 51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92" name="직선 연결선 91"/>
              <p:cNvCxnSpPr>
                <a:endCxn id="81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>
                <a:endCxn id="82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직선 연결선 53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9" name="직선 연결선 88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6" name="직선 연결선 85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83" name="직선 연결선 82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직선 연결선 60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직선 연결선 64"/>
            <p:cNvCxnSpPr>
              <a:stCxn id="63" idx="3"/>
              <a:endCxn id="64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6" name="직선 연결선 75"/>
            <p:cNvCxnSpPr>
              <a:stCxn id="59" idx="1"/>
              <a:endCxn id="74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59" idx="1"/>
              <a:endCxn id="75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81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TextBox 94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7" name="TextBox 96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9" name="TextBox 98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100" name="TextBox 99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103" name="TextBox 102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114" name="TextBox 113"/>
          <p:cNvSpPr txBox="1"/>
          <p:nvPr/>
        </p:nvSpPr>
        <p:spPr>
          <a:xfrm>
            <a:off x="1328709" y="3000372"/>
            <a:ext cx="107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FF0000"/>
                </a:solidFill>
              </a:rPr>
              <a:t>Area </a:t>
            </a:r>
          </a:p>
          <a:p>
            <a:r>
              <a:rPr lang="en-US" altLang="ko-KR" sz="1200" b="1" smtClean="0">
                <a:solidFill>
                  <a:srgbClr val="FF0000"/>
                </a:solidFill>
              </a:rPr>
              <a:t>150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400279" y="3857628"/>
            <a:ext cx="107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rgbClr val="00B050"/>
                </a:solidFill>
              </a:rPr>
              <a:t>Area</a:t>
            </a:r>
          </a:p>
          <a:p>
            <a:r>
              <a:rPr lang="en-US" altLang="ko-KR" sz="1200" b="1" smtClean="0">
                <a:solidFill>
                  <a:srgbClr val="00B050"/>
                </a:solidFill>
              </a:rPr>
              <a:t>350</a:t>
            </a:r>
            <a:endParaRPr lang="ko-KR" altLang="en-US" sz="1200" b="1">
              <a:solidFill>
                <a:srgbClr val="00B05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28973" y="2714620"/>
            <a:ext cx="107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Area </a:t>
            </a:r>
          </a:p>
          <a:p>
            <a:r>
              <a:rPr lang="en-US" altLang="ko-KR" sz="120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250</a:t>
            </a:r>
            <a:endParaRPr lang="ko-KR" altLang="en-US" sz="1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10" name="TextBox 109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17" name="TextBox 116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124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5" name="TextBox 59"/>
          <p:cNvSpPr txBox="1"/>
          <p:nvPr/>
        </p:nvSpPr>
        <p:spPr>
          <a:xfrm>
            <a:off x="2471717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6" name="TextBox 59"/>
          <p:cNvSpPr txBox="1"/>
          <p:nvPr/>
        </p:nvSpPr>
        <p:spPr>
          <a:xfrm>
            <a:off x="4614857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03064" y="2000240"/>
            <a:ext cx="514353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5303064" y="3929066"/>
            <a:ext cx="514353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5400675" y="5373216"/>
            <a:ext cx="5000660" cy="937144"/>
            <a:chOff x="400015" y="3357562"/>
            <a:chExt cx="5143536" cy="963920"/>
          </a:xfrm>
        </p:grpSpPr>
        <p:pic>
          <p:nvPicPr>
            <p:cNvPr id="132" name="Picture 4" descr="C:\Users\Administrator\Desktop\공중망 MPLS 망 캡쳐\ospf neighbor ISP5 area 250.PNG"/>
            <p:cNvPicPr>
              <a:picLocks noChangeAspect="1" noChangeArrowheads="1"/>
            </p:cNvPicPr>
            <p:nvPr/>
          </p:nvPicPr>
          <p:blipFill>
            <a:blip r:embed="rId3" cstate="print"/>
            <a:srcRect t="69755" r="-1429"/>
            <a:stretch>
              <a:fillRect/>
            </a:stretch>
          </p:blipFill>
          <p:spPr bwMode="auto">
            <a:xfrm>
              <a:off x="400015" y="3964292"/>
              <a:ext cx="5143536" cy="357190"/>
            </a:xfrm>
            <a:prstGeom prst="rect">
              <a:avLst/>
            </a:prstGeom>
            <a:noFill/>
          </p:spPr>
        </p:pic>
        <p:pic>
          <p:nvPicPr>
            <p:cNvPr id="30723" name="Picture 3" descr="C:\Users\Administrator\Desktop\공중망 MPLS 망 캡쳐\ospf neighbor ISP8 area 350.PNG"/>
            <p:cNvPicPr>
              <a:picLocks noChangeAspect="1" noChangeArrowheads="1"/>
            </p:cNvPicPr>
            <p:nvPr/>
          </p:nvPicPr>
          <p:blipFill>
            <a:blip r:embed="rId6" cstate="print"/>
            <a:srcRect t="30000"/>
            <a:stretch>
              <a:fillRect/>
            </a:stretch>
          </p:blipFill>
          <p:spPr bwMode="auto">
            <a:xfrm>
              <a:off x="400015" y="3357562"/>
              <a:ext cx="4966810" cy="642942"/>
            </a:xfrm>
            <a:prstGeom prst="rect">
              <a:avLst/>
            </a:prstGeom>
            <a:noFill/>
          </p:spPr>
        </p:pic>
      </p:grpSp>
      <p:pic>
        <p:nvPicPr>
          <p:cNvPr id="135" name="Picture 2" descr="C:\Users\Administrator\Desktop\공중망 MPLS 망 캡쳐\ospf neighbor ISP1 area 150.PNG"/>
          <p:cNvPicPr>
            <a:picLocks noChangeAspect="1" noChangeArrowheads="1"/>
          </p:cNvPicPr>
          <p:nvPr/>
        </p:nvPicPr>
        <p:blipFill>
          <a:blip r:embed="rId2" cstate="print"/>
          <a:srcRect l="53469" t="58078" r="45296" b="31974"/>
          <a:stretch>
            <a:fillRect/>
          </a:stretch>
        </p:blipFill>
        <p:spPr bwMode="auto">
          <a:xfrm>
            <a:off x="5833934" y="6016158"/>
            <a:ext cx="68062" cy="118800"/>
          </a:xfrm>
          <a:prstGeom prst="rect">
            <a:avLst/>
          </a:prstGeom>
          <a:noFill/>
        </p:spPr>
      </p:pic>
      <p:pic>
        <p:nvPicPr>
          <p:cNvPr id="136" name="Picture 2" descr="C:\Users\Administrator\Desktop\공중망 MPLS 망 캡쳐\ospf neighbor ISP1 area 150.PNG"/>
          <p:cNvPicPr>
            <a:picLocks noChangeAspect="1" noChangeArrowheads="1"/>
          </p:cNvPicPr>
          <p:nvPr/>
        </p:nvPicPr>
        <p:blipFill>
          <a:blip r:embed="rId2" cstate="print"/>
          <a:srcRect l="53469" t="58078" r="45296" b="31974"/>
          <a:stretch>
            <a:fillRect/>
          </a:stretch>
        </p:blipFill>
        <p:spPr bwMode="auto">
          <a:xfrm>
            <a:off x="5838356" y="6177611"/>
            <a:ext cx="68062" cy="118800"/>
          </a:xfrm>
          <a:prstGeom prst="rect">
            <a:avLst/>
          </a:prstGeom>
          <a:noFill/>
        </p:spPr>
      </p:pic>
      <p:sp>
        <p:nvSpPr>
          <p:cNvPr id="130" name="직사각형 129"/>
          <p:cNvSpPr/>
          <p:nvPr/>
        </p:nvSpPr>
        <p:spPr>
          <a:xfrm>
            <a:off x="5303064" y="5952700"/>
            <a:ext cx="5143536" cy="428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257139" y="857232"/>
            <a:ext cx="3467616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내부와 연결된 외부라우터에 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    </a:t>
            </a:r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OSPF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라우팅 정보를 전달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40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256659" y="1196752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[KR-1]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5256659" y="3140968"/>
            <a:ext cx="736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[UR-1]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256659" y="5075892"/>
            <a:ext cx="66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ko-KR" sz="1600" b="1" smtClean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[JR-1]</a:t>
            </a: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타원 109"/>
          <p:cNvSpPr/>
          <p:nvPr/>
        </p:nvSpPr>
        <p:spPr>
          <a:xfrm>
            <a:off x="3366551" y="3786190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2400279" y="4286256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3875425" y="2689568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3328973" y="1819786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744679" y="2748480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1328709" y="1785926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257799" y="1214422"/>
            <a:ext cx="5286412" cy="4500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785794"/>
            <a:ext cx="2878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KR-1 OSPF_Routing Table</a:t>
            </a:r>
          </a:p>
        </p:txBody>
      </p:sp>
      <p:grpSp>
        <p:nvGrpSpPr>
          <p:cNvPr id="2" name="그룹 45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86" name="직선 연결선 85"/>
              <p:cNvCxnSpPr>
                <a:endCxn id="75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endCxn id="76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3" name="직선 연결선 82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0" name="직선 연결선 79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77" name="직선 연결선 76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직선 연결선 54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직선 연결선 58"/>
            <p:cNvCxnSpPr>
              <a:stCxn id="57" idx="3"/>
              <a:endCxn id="58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>
              <a:stCxn id="53" idx="1"/>
              <a:endCxn id="68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53" idx="1"/>
              <a:endCxn id="69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75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0" name="TextBox 89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1" name="TextBox 90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3" name="TextBox 92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pic>
        <p:nvPicPr>
          <p:cNvPr id="1026" name="Picture 2" descr="C:\Users\Administrator\Desktop\Frame-relay,routing table\ISP-1 ospf table.PNG"/>
          <p:cNvPicPr>
            <a:picLocks noChangeAspect="1" noChangeArrowheads="1"/>
          </p:cNvPicPr>
          <p:nvPr/>
        </p:nvPicPr>
        <p:blipFill>
          <a:blip r:embed="rId4" cstate="print"/>
          <a:srcRect t="3626"/>
          <a:stretch>
            <a:fillRect/>
          </a:stretch>
        </p:blipFill>
        <p:spPr bwMode="auto">
          <a:xfrm>
            <a:off x="5543551" y="1571612"/>
            <a:ext cx="4654913" cy="3797725"/>
          </a:xfrm>
          <a:prstGeom prst="rect">
            <a:avLst/>
          </a:prstGeom>
          <a:noFill/>
        </p:spPr>
      </p:pic>
      <p:sp>
        <p:nvSpPr>
          <p:cNvPr id="104" name="직사각형 103"/>
          <p:cNvSpPr/>
          <p:nvPr/>
        </p:nvSpPr>
        <p:spPr>
          <a:xfrm>
            <a:off x="257139" y="857232"/>
            <a:ext cx="4001416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표시된 라우터의 라우팅 테이블에 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OSPF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로 재분배된 정보 확인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11" name="TextBox 110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12" name="TextBox 111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113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4" name="TextBox 59"/>
          <p:cNvSpPr txBox="1"/>
          <p:nvPr/>
        </p:nvSpPr>
        <p:spPr>
          <a:xfrm>
            <a:off x="2471717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5" name="TextBox 59"/>
          <p:cNvSpPr txBox="1"/>
          <p:nvPr/>
        </p:nvSpPr>
        <p:spPr>
          <a:xfrm>
            <a:off x="4614857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283444" y="1571612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3.3.3.3</a:t>
            </a:r>
            <a:endParaRPr lang="ko-KR" altLang="en-US" sz="1100" b="1"/>
          </a:p>
        </p:txBody>
      </p:sp>
      <p:sp>
        <p:nvSpPr>
          <p:cNvPr id="118" name="TextBox 117"/>
          <p:cNvSpPr txBox="1"/>
          <p:nvPr/>
        </p:nvSpPr>
        <p:spPr>
          <a:xfrm>
            <a:off x="3257535" y="1571612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6.6.6.6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829039" y="2500306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5.5.5.5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328973" y="3643314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9.9.9.9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328841" y="4143380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8.8.8.8</a:t>
            </a:r>
          </a:p>
        </p:txBody>
      </p:sp>
      <p:sp>
        <p:nvSpPr>
          <p:cNvPr id="129" name="TextBox 59"/>
          <p:cNvSpPr txBox="1"/>
          <p:nvPr/>
        </p:nvSpPr>
        <p:spPr>
          <a:xfrm>
            <a:off x="5400675" y="1214422"/>
            <a:ext cx="83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mtClean="0">
                <a:solidFill>
                  <a:srgbClr val="FF0000"/>
                </a:solidFill>
                <a:latin typeface="맑은 고딕"/>
                <a:ea typeface="맑은 고딕"/>
              </a:rPr>
              <a:t>[KR-1]</a:t>
            </a:r>
          </a:p>
        </p:txBody>
      </p:sp>
      <p:cxnSp>
        <p:nvCxnSpPr>
          <p:cNvPr id="130" name="직선 연결선 129"/>
          <p:cNvCxnSpPr/>
          <p:nvPr/>
        </p:nvCxnSpPr>
        <p:spPr>
          <a:xfrm>
            <a:off x="5472113" y="2474133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5472113" y="3080863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5472113" y="3375668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5472113" y="4000504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5472113" y="4286256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42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타원 103"/>
          <p:cNvSpPr/>
          <p:nvPr/>
        </p:nvSpPr>
        <p:spPr>
          <a:xfrm>
            <a:off x="1912739" y="2689568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/>
          <p:cNvSpPr/>
          <p:nvPr/>
        </p:nvSpPr>
        <p:spPr>
          <a:xfrm>
            <a:off x="2875293" y="2702094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/>
          <p:cNvSpPr/>
          <p:nvPr/>
        </p:nvSpPr>
        <p:spPr>
          <a:xfrm>
            <a:off x="2400279" y="3348754"/>
            <a:ext cx="500066" cy="50006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257799" y="1214422"/>
            <a:ext cx="5286412" cy="450059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785794"/>
            <a:ext cx="2359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ISP-4  Routing Table</a:t>
            </a:r>
          </a:p>
        </p:txBody>
      </p:sp>
      <p:grpSp>
        <p:nvGrpSpPr>
          <p:cNvPr id="2" name="그룹 45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86" name="직선 연결선 85"/>
              <p:cNvCxnSpPr>
                <a:endCxn id="75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endCxn id="76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3" name="직선 연결선 82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0" name="직선 연결선 79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77" name="직선 연결선 76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직선 연결선 54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직선 연결선 58"/>
            <p:cNvCxnSpPr>
              <a:stCxn id="57" idx="3"/>
              <a:endCxn id="58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>
              <a:stCxn id="53" idx="1"/>
              <a:endCxn id="68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53" idx="1"/>
              <a:endCxn id="69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75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0" name="TextBox 89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1" name="TextBox 90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3" name="TextBox 92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pic>
        <p:nvPicPr>
          <p:cNvPr id="3074" name="Picture 2" descr="C:\Users\Administrator\Desktop\Frame-relay,routing table\ISP-4 routing tab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3551" y="1285860"/>
            <a:ext cx="4357718" cy="182522"/>
          </a:xfrm>
          <a:prstGeom prst="rect">
            <a:avLst/>
          </a:prstGeom>
          <a:noFill/>
        </p:spPr>
      </p:pic>
      <p:pic>
        <p:nvPicPr>
          <p:cNvPr id="3075" name="Picture 3" descr="C:\Users\Administrator\Desktop\Frame-relay,routing table\ISP-4 routing tabl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3551" y="1500174"/>
            <a:ext cx="4143404" cy="4200456"/>
          </a:xfrm>
          <a:prstGeom prst="rect">
            <a:avLst/>
          </a:prstGeom>
          <a:noFill/>
        </p:spPr>
      </p:pic>
      <p:sp>
        <p:nvSpPr>
          <p:cNvPr id="72" name="직사각형 71"/>
          <p:cNvSpPr/>
          <p:nvPr/>
        </p:nvSpPr>
        <p:spPr>
          <a:xfrm>
            <a:off x="257139" y="857232"/>
            <a:ext cx="4121641" cy="64633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각  </a:t>
            </a:r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ISP-2, 4, 7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의 라우팅 테이블에서 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/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BGP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및 </a:t>
            </a:r>
            <a:r>
              <a:rPr lang="en-US" altLang="ko-KR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OSPF  </a:t>
            </a:r>
            <a:r>
              <a:rPr lang="ko-KR" altLang="en-US" b="1" spc="50" smtClean="0">
                <a:ln w="11430"/>
                <a:solidFill>
                  <a:srgbClr val="002DEA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정보 확인</a:t>
            </a:r>
            <a:endParaRPr lang="en-US" altLang="ko-KR" b="1" spc="50" smtClean="0">
              <a:ln w="11430"/>
              <a:solidFill>
                <a:srgbClr val="002DEA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08" name="TextBox 107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09" name="TextBox 108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110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1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2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28775" y="2500306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2.2.2.2</a:t>
            </a:r>
            <a:endParaRPr lang="ko-KR" altLang="en-US" sz="1100" b="1"/>
          </a:p>
        </p:txBody>
      </p:sp>
      <p:sp>
        <p:nvSpPr>
          <p:cNvPr id="114" name="TextBox 113"/>
          <p:cNvSpPr txBox="1"/>
          <p:nvPr/>
        </p:nvSpPr>
        <p:spPr>
          <a:xfrm>
            <a:off x="2828907" y="2500306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4.4.4.4</a:t>
            </a:r>
            <a:endParaRPr lang="ko-KR" altLang="en-US" sz="1100" b="1"/>
          </a:p>
        </p:txBody>
      </p:sp>
      <p:sp>
        <p:nvSpPr>
          <p:cNvPr id="115" name="TextBox 114"/>
          <p:cNvSpPr txBox="1"/>
          <p:nvPr/>
        </p:nvSpPr>
        <p:spPr>
          <a:xfrm>
            <a:off x="2900345" y="3453142"/>
            <a:ext cx="714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mtClean="0"/>
              <a:t>7.7.7.7</a:t>
            </a:r>
            <a:endParaRPr lang="ko-KR" altLang="en-US" sz="1100" b="1"/>
          </a:p>
        </p:txBody>
      </p:sp>
      <p:cxnSp>
        <p:nvCxnSpPr>
          <p:cNvPr id="118" name="직선 연결선 117"/>
          <p:cNvCxnSpPr/>
          <p:nvPr/>
        </p:nvCxnSpPr>
        <p:spPr>
          <a:xfrm>
            <a:off x="5472113" y="3821416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5472113" y="2089784"/>
            <a:ext cx="12144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5257799" y="4214818"/>
            <a:ext cx="5286412" cy="23574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257799" y="1285860"/>
            <a:ext cx="5286412" cy="23574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785794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MPLS LDP ISP-1</a:t>
            </a:r>
          </a:p>
        </p:txBody>
      </p:sp>
      <p:pic>
        <p:nvPicPr>
          <p:cNvPr id="28674" name="Picture 2" descr="C:\Users\Administrator\Desktop\공중망 MPLS 망 캡쳐\mpls ldp neighbor IS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675" y="1428736"/>
            <a:ext cx="3830221" cy="2076442"/>
          </a:xfrm>
          <a:prstGeom prst="rect">
            <a:avLst/>
          </a:prstGeom>
          <a:noFill/>
        </p:spPr>
      </p:pic>
      <p:pic>
        <p:nvPicPr>
          <p:cNvPr id="28676" name="Picture 4" descr="C:\Users\Administrator\Desktop\공중망 MPLS 망 캡쳐\mpls ldp neighbor ISP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2113" y="4286256"/>
            <a:ext cx="3938608" cy="2131802"/>
          </a:xfrm>
          <a:prstGeom prst="rect">
            <a:avLst/>
          </a:prstGeom>
          <a:noFill/>
        </p:spPr>
      </p:pic>
      <p:sp>
        <p:nvSpPr>
          <p:cNvPr id="50" name="직사각형 49"/>
          <p:cNvSpPr/>
          <p:nvPr/>
        </p:nvSpPr>
        <p:spPr>
          <a:xfrm>
            <a:off x="5114923" y="3714752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MPLS LDP ISP-3</a:t>
            </a:r>
          </a:p>
        </p:txBody>
      </p:sp>
      <p:grpSp>
        <p:nvGrpSpPr>
          <p:cNvPr id="2" name="그룹 50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91" name="직선 연결선 90"/>
              <p:cNvCxnSpPr>
                <a:endCxn id="80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/>
              <p:cNvCxnSpPr>
                <a:endCxn id="81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직선 연결선 52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8" name="직선 연결선 87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5" name="직선 연결선 84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82" name="직선 연결선 81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직선 연결선 59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4" name="직선 연결선 63"/>
            <p:cNvCxnSpPr>
              <a:stCxn id="62" idx="3"/>
              <a:endCxn id="63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직선 연결선 74"/>
            <p:cNvCxnSpPr>
              <a:stCxn id="58" idx="1"/>
              <a:endCxn id="73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58" idx="1"/>
              <a:endCxn id="74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80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5" name="TextBox 94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8" name="TextBox 97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9" name="TextBox 98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101" name="TextBox 100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111" name="TextBox 59"/>
          <p:cNvSpPr txBox="1"/>
          <p:nvPr/>
        </p:nvSpPr>
        <p:spPr>
          <a:xfrm>
            <a:off x="8615385" y="1285860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ISP-1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LDP neighbor  2</a:t>
            </a: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개 확인</a:t>
            </a:r>
            <a:endParaRPr kumimoji="0" lang="ko-KR" altLang="en-US" sz="11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3" name="TextBox 59"/>
          <p:cNvSpPr txBox="1"/>
          <p:nvPr/>
        </p:nvSpPr>
        <p:spPr>
          <a:xfrm>
            <a:off x="8686823" y="4214818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ISP-3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LDP neighbor  2</a:t>
            </a: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개 확인</a:t>
            </a:r>
            <a:endParaRPr kumimoji="0" lang="ko-KR" altLang="en-US" sz="1100" b="1" i="0" u="none" strike="noStrike" kern="1200" normalizeH="0" baseline="0" noProof="0">
              <a:solidFill>
                <a:srgbClr val="FF0000"/>
              </a:solidFill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0" name="그룹 207"/>
          <p:cNvGrpSpPr/>
          <p:nvPr/>
        </p:nvGrpSpPr>
        <p:grpSpPr>
          <a:xfrm>
            <a:off x="732266" y="2214554"/>
            <a:ext cx="1214446" cy="1025071"/>
            <a:chOff x="732266" y="2214554"/>
            <a:chExt cx="1214446" cy="1025071"/>
          </a:xfrm>
        </p:grpSpPr>
        <p:sp>
          <p:nvSpPr>
            <p:cNvPr id="130" name="타원 129"/>
            <p:cNvSpPr/>
            <p:nvPr/>
          </p:nvSpPr>
          <p:spPr>
            <a:xfrm>
              <a:off x="732266" y="2739559"/>
              <a:ext cx="500066" cy="5000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3" name="직선 연결선 142"/>
            <p:cNvCxnSpPr/>
            <p:nvPr/>
          </p:nvCxnSpPr>
          <p:spPr>
            <a:xfrm>
              <a:off x="1303770" y="2962186"/>
              <a:ext cx="64294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 flipV="1">
              <a:off x="1013084" y="2214554"/>
              <a:ext cx="387063" cy="47307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209"/>
          <p:cNvGrpSpPr/>
          <p:nvPr/>
        </p:nvGrpSpPr>
        <p:grpSpPr>
          <a:xfrm>
            <a:off x="1015975" y="1752674"/>
            <a:ext cx="1120112" cy="997947"/>
            <a:chOff x="1026331" y="1745127"/>
            <a:chExt cx="1120112" cy="997947"/>
          </a:xfrm>
        </p:grpSpPr>
        <p:sp>
          <p:nvSpPr>
            <p:cNvPr id="167" name="타원 166"/>
            <p:cNvSpPr/>
            <p:nvPr/>
          </p:nvSpPr>
          <p:spPr>
            <a:xfrm rot="7784290">
              <a:off x="1334409" y="1745127"/>
              <a:ext cx="500066" cy="5000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9" name="직선 연결선 188"/>
            <p:cNvCxnSpPr/>
            <p:nvPr/>
          </p:nvCxnSpPr>
          <p:spPr>
            <a:xfrm>
              <a:off x="1757337" y="2214554"/>
              <a:ext cx="389106" cy="528520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/>
            <p:cNvCxnSpPr/>
            <p:nvPr/>
          </p:nvCxnSpPr>
          <p:spPr>
            <a:xfrm flipV="1">
              <a:off x="1026331" y="2214554"/>
              <a:ext cx="387063" cy="473072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16" name="TextBox 115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17" name="TextBox 116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119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0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1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6686559" y="1785926"/>
            <a:ext cx="16430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686559" y="2786058"/>
            <a:ext cx="16430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/>
          <p:cNvCxnSpPr/>
          <p:nvPr/>
        </p:nvCxnSpPr>
        <p:spPr>
          <a:xfrm>
            <a:off x="6757997" y="4643446"/>
            <a:ext cx="16430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6757997" y="5643578"/>
            <a:ext cx="16430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257799" y="1285860"/>
            <a:ext cx="5286412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785794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MPLS LDP ISP-2</a:t>
            </a:r>
          </a:p>
        </p:txBody>
      </p:sp>
      <p:pic>
        <p:nvPicPr>
          <p:cNvPr id="29698" name="Picture 2" descr="C:\Users\Administrator\Desktop\공중망 MPLS 망 캡쳐\mpls ldp neighbor ISP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2113" y="1571612"/>
            <a:ext cx="4315311" cy="4513272"/>
          </a:xfrm>
          <a:prstGeom prst="rect">
            <a:avLst/>
          </a:prstGeom>
          <a:noFill/>
        </p:spPr>
      </p:pic>
      <p:grpSp>
        <p:nvGrpSpPr>
          <p:cNvPr id="2" name="그룹 45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86" name="직선 연결선 85"/>
              <p:cNvCxnSpPr>
                <a:endCxn id="75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>
                <a:endCxn id="76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직선 연결선 47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3" name="직선 연결선 82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0" name="직선 연결선 79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77" name="직선 연결선 76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직선 연결선 54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직선 연결선 58"/>
            <p:cNvCxnSpPr>
              <a:stCxn id="57" idx="3"/>
              <a:endCxn id="58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>
              <a:stCxn id="53" idx="1"/>
              <a:endCxn id="68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53" idx="1"/>
              <a:endCxn id="69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75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TextBox 88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0" name="TextBox 89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1" name="TextBox 90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3" name="TextBox 92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106" name="TextBox 59"/>
          <p:cNvSpPr txBox="1"/>
          <p:nvPr/>
        </p:nvSpPr>
        <p:spPr>
          <a:xfrm>
            <a:off x="8686823" y="1285860"/>
            <a:ext cx="250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ISP-2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LDP neighbor  4</a:t>
            </a: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개 확인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grpSp>
        <p:nvGrpSpPr>
          <p:cNvPr id="10" name="그룹 129"/>
          <p:cNvGrpSpPr/>
          <p:nvPr/>
        </p:nvGrpSpPr>
        <p:grpSpPr>
          <a:xfrm>
            <a:off x="1257271" y="2143116"/>
            <a:ext cx="1689573" cy="1340696"/>
            <a:chOff x="1257271" y="2143116"/>
            <a:chExt cx="1689573" cy="1340696"/>
          </a:xfrm>
        </p:grpSpPr>
        <p:sp>
          <p:nvSpPr>
            <p:cNvPr id="108" name="타원 107"/>
            <p:cNvSpPr/>
            <p:nvPr/>
          </p:nvSpPr>
          <p:spPr>
            <a:xfrm rot="7784290">
              <a:off x="1930851" y="2690447"/>
              <a:ext cx="500066" cy="5000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/>
            <p:cNvCxnSpPr/>
            <p:nvPr/>
          </p:nvCxnSpPr>
          <p:spPr>
            <a:xfrm flipH="1" flipV="1">
              <a:off x="1685899" y="2143116"/>
              <a:ext cx="357190" cy="500066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H="1" flipV="1">
              <a:off x="2446778" y="2937247"/>
              <a:ext cx="500066" cy="8313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91" idx="1"/>
            </p:cNvCxnSpPr>
            <p:nvPr/>
          </p:nvCxnSpPr>
          <p:spPr>
            <a:xfrm flipH="1">
              <a:off x="1257271" y="2988301"/>
              <a:ext cx="642942" cy="12071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 flipH="1" flipV="1">
              <a:off x="2312215" y="3181145"/>
              <a:ext cx="221405" cy="302667"/>
            </a:xfrm>
            <a:prstGeom prst="line">
              <a:avLst/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04" name="TextBox 103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05" name="TextBox 104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sp>
        <p:nvSpPr>
          <p:cNvPr id="107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09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10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6972311" y="2000240"/>
            <a:ext cx="16430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6921937" y="4171525"/>
            <a:ext cx="1693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45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108"/>
          <p:cNvSpPr/>
          <p:nvPr/>
        </p:nvSpPr>
        <p:spPr>
          <a:xfrm>
            <a:off x="685767" y="2428868"/>
            <a:ext cx="3786214" cy="857256"/>
          </a:xfrm>
          <a:prstGeom prst="roundRect">
            <a:avLst>
              <a:gd name="adj" fmla="val 232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114923" y="1428736"/>
            <a:ext cx="5500726" cy="3643338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100010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한국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미국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VRF</a:t>
            </a:r>
          </a:p>
        </p:txBody>
      </p:sp>
      <p:pic>
        <p:nvPicPr>
          <p:cNvPr id="19459" name="Picture 3" descr="C:\Users\Administrator\Desktop\공중망 MPLS 망 캡쳐\ip vrf KA.PNG"/>
          <p:cNvPicPr>
            <a:picLocks noChangeAspect="1" noChangeArrowheads="1"/>
          </p:cNvPicPr>
          <p:nvPr/>
        </p:nvPicPr>
        <p:blipFill>
          <a:blip r:embed="rId2" cstate="print"/>
          <a:srcRect t="22409"/>
          <a:stretch>
            <a:fillRect/>
          </a:stretch>
        </p:blipFill>
        <p:spPr bwMode="auto">
          <a:xfrm>
            <a:off x="5257799" y="4393906"/>
            <a:ext cx="3059308" cy="247347"/>
          </a:xfrm>
          <a:prstGeom prst="rect">
            <a:avLst/>
          </a:prstGeom>
          <a:noFill/>
        </p:spPr>
      </p:pic>
      <p:grpSp>
        <p:nvGrpSpPr>
          <p:cNvPr id="3" name="그룹 259"/>
          <p:cNvGrpSpPr/>
          <p:nvPr/>
        </p:nvGrpSpPr>
        <p:grpSpPr>
          <a:xfrm>
            <a:off x="4248958" y="2521804"/>
            <a:ext cx="413386" cy="857256"/>
            <a:chOff x="8748737" y="1893885"/>
            <a:chExt cx="413386" cy="857256"/>
          </a:xfrm>
        </p:grpSpPr>
        <p:cxnSp>
          <p:nvCxnSpPr>
            <p:cNvPr id="87" name="직선 연결선 86"/>
            <p:cNvCxnSpPr>
              <a:endCxn id="76" idx="3"/>
            </p:cNvCxnSpPr>
            <p:nvPr/>
          </p:nvCxnSpPr>
          <p:spPr>
            <a:xfrm>
              <a:off x="8748737" y="2322513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endCxn id="77" idx="3"/>
            </p:cNvCxnSpPr>
            <p:nvPr/>
          </p:nvCxnSpPr>
          <p:spPr>
            <a:xfrm flipV="1">
              <a:off x="8748737" y="1893885"/>
              <a:ext cx="413386" cy="35719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직선 연결선 48"/>
          <p:cNvCxnSpPr/>
          <p:nvPr/>
        </p:nvCxnSpPr>
        <p:spPr>
          <a:xfrm flipH="1">
            <a:off x="2257403" y="4548195"/>
            <a:ext cx="428629" cy="714380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614593" y="4476757"/>
            <a:ext cx="500066" cy="78581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221"/>
          <p:cNvGrpSpPr/>
          <p:nvPr/>
        </p:nvGrpSpPr>
        <p:grpSpPr>
          <a:xfrm rot="5400000">
            <a:off x="2637614" y="3633082"/>
            <a:ext cx="1008110" cy="785818"/>
            <a:chOff x="3888510" y="1124744"/>
            <a:chExt cx="1008110" cy="648072"/>
          </a:xfrm>
        </p:grpSpPr>
        <p:cxnSp>
          <p:nvCxnSpPr>
            <p:cNvPr id="84" name="직선 연결선 83"/>
            <p:cNvCxnSpPr/>
            <p:nvPr/>
          </p:nvCxnSpPr>
          <p:spPr>
            <a:xfrm flipV="1">
              <a:off x="4392566" y="1124744"/>
              <a:ext cx="1" cy="2880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 flipV="1">
              <a:off x="3888510" y="1412776"/>
              <a:ext cx="504057" cy="36004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 flipH="1" flipV="1">
              <a:off x="4392563" y="1412776"/>
              <a:ext cx="504057" cy="36004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222"/>
          <p:cNvGrpSpPr/>
          <p:nvPr/>
        </p:nvGrpSpPr>
        <p:grpSpPr>
          <a:xfrm>
            <a:off x="3067764" y="2164614"/>
            <a:ext cx="1008111" cy="809736"/>
            <a:chOff x="3888510" y="1124746"/>
            <a:chExt cx="1008111" cy="648072"/>
          </a:xfrm>
        </p:grpSpPr>
        <p:cxnSp>
          <p:nvCxnSpPr>
            <p:cNvPr id="81" name="직선 연결선 80"/>
            <p:cNvCxnSpPr/>
            <p:nvPr/>
          </p:nvCxnSpPr>
          <p:spPr>
            <a:xfrm flipV="1">
              <a:off x="4392568" y="1124746"/>
              <a:ext cx="1" cy="28803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 flipV="1">
              <a:off x="3888510" y="1412778"/>
              <a:ext cx="504057" cy="36004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 flipH="1" flipV="1">
              <a:off x="4392564" y="1412776"/>
              <a:ext cx="504057" cy="36004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그룹 223"/>
          <p:cNvGrpSpPr/>
          <p:nvPr/>
        </p:nvGrpSpPr>
        <p:grpSpPr>
          <a:xfrm>
            <a:off x="1067500" y="2119305"/>
            <a:ext cx="1008112" cy="809739"/>
            <a:chOff x="3888507" y="1124744"/>
            <a:chExt cx="1008112" cy="648072"/>
          </a:xfrm>
        </p:grpSpPr>
        <p:cxnSp>
          <p:nvCxnSpPr>
            <p:cNvPr id="78" name="직선 연결선 77"/>
            <p:cNvCxnSpPr/>
            <p:nvPr/>
          </p:nvCxnSpPr>
          <p:spPr>
            <a:xfrm flipV="1">
              <a:off x="4392563" y="1124744"/>
              <a:ext cx="1" cy="288032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 flipV="1">
              <a:off x="3888507" y="1412776"/>
              <a:ext cx="504056" cy="36004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H="1" flipV="1">
              <a:off x="4392563" y="1412776"/>
              <a:ext cx="504056" cy="36004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43" y="2833683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5738" y="2766161"/>
            <a:ext cx="305219" cy="3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/>
          <p:cNvCxnSpPr/>
          <p:nvPr/>
        </p:nvCxnSpPr>
        <p:spPr>
          <a:xfrm flipV="1">
            <a:off x="2664110" y="2979587"/>
            <a:ext cx="467151" cy="67949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 flipV="1">
            <a:off x="2154491" y="2979587"/>
            <a:ext cx="509620" cy="679493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1388" y="2767246"/>
            <a:ext cx="305219" cy="3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27086" y="2767246"/>
            <a:ext cx="305219" cy="3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직선 연결선 59"/>
          <p:cNvCxnSpPr>
            <a:stCxn id="58" idx="3"/>
            <a:endCxn id="59" idx="1"/>
          </p:cNvCxnSpPr>
          <p:nvPr/>
        </p:nvCxnSpPr>
        <p:spPr>
          <a:xfrm flipH="1">
            <a:off x="2332304" y="2944617"/>
            <a:ext cx="629084" cy="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4237" y="3404270"/>
            <a:ext cx="305219" cy="3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46" y="4379192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72" y="2305042"/>
            <a:ext cx="428628" cy="4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97" y="1857364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02" y="2307490"/>
            <a:ext cx="428628" cy="4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20" y="1904989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62" y="3817189"/>
            <a:ext cx="402501" cy="40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40" y="3879126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" y="3262311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3" y="2476493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연결선 70"/>
          <p:cNvCxnSpPr>
            <a:stCxn id="54" idx="1"/>
            <a:endCxn id="69" idx="3"/>
          </p:cNvCxnSpPr>
          <p:nvPr/>
        </p:nvCxnSpPr>
        <p:spPr>
          <a:xfrm flipH="1">
            <a:off x="415257" y="3003556"/>
            <a:ext cx="413386" cy="428628"/>
          </a:xfrm>
          <a:prstGeom prst="line">
            <a:avLst/>
          </a:prstGeom>
          <a:ln w="158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54" idx="1"/>
            <a:endCxn id="70" idx="3"/>
          </p:cNvCxnSpPr>
          <p:nvPr/>
        </p:nvCxnSpPr>
        <p:spPr>
          <a:xfrm flipH="1" flipV="1">
            <a:off x="415257" y="2646366"/>
            <a:ext cx="413386" cy="35719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260"/>
          <p:cNvGrpSpPr/>
          <p:nvPr/>
        </p:nvGrpSpPr>
        <p:grpSpPr>
          <a:xfrm>
            <a:off x="4606148" y="2378928"/>
            <a:ext cx="300994" cy="1197002"/>
            <a:chOff x="471453" y="4357694"/>
            <a:chExt cx="300994" cy="1197002"/>
          </a:xfrm>
        </p:grpSpPr>
        <p:pic>
          <p:nvPicPr>
            <p:cNvPr id="7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53" y="521495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53" y="4357694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074" y="5165010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27" y="5119699"/>
            <a:ext cx="300994" cy="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1" name="TextBox 90"/>
          <p:cNvSpPr txBox="1"/>
          <p:nvPr/>
        </p:nvSpPr>
        <p:spPr>
          <a:xfrm>
            <a:off x="2875406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2" name="TextBox 91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5" name="TextBox 94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7" name="TextBox 96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110" name="TextBox 109"/>
          <p:cNvSpPr txBox="1"/>
          <p:nvPr/>
        </p:nvSpPr>
        <p:spPr>
          <a:xfrm>
            <a:off x="1900213" y="2671757"/>
            <a:ext cx="1428760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MBGP</a:t>
            </a:r>
            <a:endParaRPr lang="ko-KR" altLang="en-US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3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05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06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08" name="TextBox 107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11" name="TextBox 110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pic>
        <p:nvPicPr>
          <p:cNvPr id="19458" name="Picture 2" descr="C:\Users\Administrator\Desktop\공중망 MPLS 망 캡쳐\ip vrf KA routing table.PNG"/>
          <p:cNvPicPr>
            <a:picLocks noChangeAspect="1" noChangeArrowheads="1"/>
          </p:cNvPicPr>
          <p:nvPr/>
        </p:nvPicPr>
        <p:blipFill>
          <a:blip r:embed="rId5" cstate="print"/>
          <a:srcRect t="5006"/>
          <a:stretch>
            <a:fillRect/>
          </a:stretch>
        </p:blipFill>
        <p:spPr bwMode="auto">
          <a:xfrm>
            <a:off x="5329237" y="1714488"/>
            <a:ext cx="3857652" cy="2711324"/>
          </a:xfrm>
          <a:prstGeom prst="rect">
            <a:avLst/>
          </a:prstGeom>
          <a:noFill/>
        </p:spPr>
      </p:pic>
      <p:sp>
        <p:nvSpPr>
          <p:cNvPr id="89" name="TextBox 88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46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5114923" y="1428736"/>
            <a:ext cx="5500726" cy="342902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 descr="C:\Users\Administrator\Desktop\공중망 MPLS 망 캡쳐\ip vrf AJ.PNG"/>
          <p:cNvPicPr>
            <a:picLocks noChangeAspect="1" noChangeArrowheads="1"/>
          </p:cNvPicPr>
          <p:nvPr/>
        </p:nvPicPr>
        <p:blipFill>
          <a:blip r:embed="rId2" cstate="print"/>
          <a:srcRect t="23374"/>
          <a:stretch>
            <a:fillRect/>
          </a:stretch>
        </p:blipFill>
        <p:spPr bwMode="auto">
          <a:xfrm>
            <a:off x="5400675" y="4187659"/>
            <a:ext cx="3071834" cy="234191"/>
          </a:xfrm>
          <a:prstGeom prst="rect">
            <a:avLst/>
          </a:prstGeom>
          <a:noFill/>
        </p:spPr>
      </p:pic>
      <p:sp>
        <p:nvSpPr>
          <p:cNvPr id="70" name="모서리가 둥근 직사각형 69"/>
          <p:cNvSpPr/>
          <p:nvPr/>
        </p:nvSpPr>
        <p:spPr>
          <a:xfrm rot="18573159">
            <a:off x="2039986" y="3487345"/>
            <a:ext cx="2689144" cy="500066"/>
          </a:xfrm>
          <a:prstGeom prst="roundRect">
            <a:avLst>
              <a:gd name="adj" fmla="val 232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100010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미국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일본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VRF</a:t>
            </a:r>
          </a:p>
        </p:txBody>
      </p:sp>
      <p:grpSp>
        <p:nvGrpSpPr>
          <p:cNvPr id="2" name="그룹 231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272" name="직선 연결선 271"/>
              <p:cNvCxnSpPr>
                <a:endCxn id="261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직선 연결선 272"/>
              <p:cNvCxnSpPr>
                <a:endCxn id="262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4" name="직선 연결선 233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직선 연결선 234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269" name="직선 연결선 268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266" name="직선 연결선 265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직선 연결선 267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263" name="직선 연결선 262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직선 연결선 264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1" name="직선 연결선 240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직선 연결선 241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5" name="직선 연결선 244"/>
            <p:cNvCxnSpPr>
              <a:stCxn id="243" idx="3"/>
              <a:endCxn id="244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8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2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3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6" name="직선 연결선 255"/>
            <p:cNvCxnSpPr>
              <a:stCxn id="239" idx="1"/>
              <a:endCxn id="254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직선 연결선 256"/>
            <p:cNvCxnSpPr>
              <a:stCxn id="239" idx="1"/>
              <a:endCxn id="255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261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2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5" name="TextBox 274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276" name="TextBox 275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277" name="TextBox 276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279" name="TextBox 278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280" name="TextBox 279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282" name="TextBox 281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71" name="TextBox 70"/>
          <p:cNvSpPr txBox="1"/>
          <p:nvPr/>
        </p:nvSpPr>
        <p:spPr>
          <a:xfrm>
            <a:off x="3186097" y="328612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MBGP</a:t>
            </a:r>
            <a:endParaRPr lang="ko-KR" altLang="en-US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8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69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72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74" name="TextBox 73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75" name="TextBox 74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pic>
        <p:nvPicPr>
          <p:cNvPr id="17410" name="Picture 2" descr="C:\Users\Administrator\Desktop\공중망 MPLS 망 캡쳐\ip vrf AJ routing table.PNG"/>
          <p:cNvPicPr>
            <a:picLocks noChangeAspect="1" noChangeArrowheads="1"/>
          </p:cNvPicPr>
          <p:nvPr/>
        </p:nvPicPr>
        <p:blipFill>
          <a:blip r:embed="rId5" cstate="print"/>
          <a:srcRect t="5581"/>
          <a:stretch>
            <a:fillRect/>
          </a:stretch>
        </p:blipFill>
        <p:spPr bwMode="auto">
          <a:xfrm>
            <a:off x="5400676" y="1785926"/>
            <a:ext cx="3643338" cy="2416963"/>
          </a:xfrm>
          <a:prstGeom prst="rect">
            <a:avLst/>
          </a:prstGeom>
          <a:noFill/>
        </p:spPr>
      </p:pic>
      <p:sp>
        <p:nvSpPr>
          <p:cNvPr id="65" name="TextBox 64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47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108"/>
          <p:cNvSpPr/>
          <p:nvPr/>
        </p:nvSpPr>
        <p:spPr>
          <a:xfrm rot="2521782">
            <a:off x="531922" y="3528846"/>
            <a:ext cx="2689144" cy="500066"/>
          </a:xfrm>
          <a:prstGeom prst="roundRect">
            <a:avLst>
              <a:gd name="adj" fmla="val 2327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114923" y="1428736"/>
            <a:ext cx="5500726" cy="35719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185" name="직사각형 184"/>
          <p:cNvSpPr/>
          <p:nvPr/>
        </p:nvSpPr>
        <p:spPr>
          <a:xfrm>
            <a:off x="5114923" y="1000108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한국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– </a:t>
            </a:r>
            <a:r>
              <a:rPr lang="ko-KR" altLang="en-US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일본 </a:t>
            </a: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VRF</a:t>
            </a:r>
          </a:p>
        </p:txBody>
      </p:sp>
      <p:pic>
        <p:nvPicPr>
          <p:cNvPr id="18435" name="Picture 3" descr="C:\Users\Administrator\Desktop\공중망 MPLS 망 캡쳐\ip vrf KJ.PNG"/>
          <p:cNvPicPr>
            <a:picLocks noChangeAspect="1" noChangeArrowheads="1"/>
          </p:cNvPicPr>
          <p:nvPr/>
        </p:nvPicPr>
        <p:blipFill>
          <a:blip r:embed="rId2" cstate="print"/>
          <a:srcRect t="20829"/>
          <a:stretch>
            <a:fillRect/>
          </a:stretch>
        </p:blipFill>
        <p:spPr bwMode="auto">
          <a:xfrm>
            <a:off x="5329237" y="4371910"/>
            <a:ext cx="3357586" cy="271536"/>
          </a:xfrm>
          <a:prstGeom prst="rect">
            <a:avLst/>
          </a:prstGeom>
          <a:noFill/>
        </p:spPr>
      </p:pic>
      <p:grpSp>
        <p:nvGrpSpPr>
          <p:cNvPr id="2" name="그룹 46"/>
          <p:cNvGrpSpPr/>
          <p:nvPr/>
        </p:nvGrpSpPr>
        <p:grpSpPr>
          <a:xfrm>
            <a:off x="114263" y="1857364"/>
            <a:ext cx="4792879" cy="3647392"/>
            <a:chOff x="265848" y="978610"/>
            <a:chExt cx="4792879" cy="3647392"/>
          </a:xfrm>
        </p:grpSpPr>
        <p:grpSp>
          <p:nvGrpSpPr>
            <p:cNvPr id="3" name="그룹 259"/>
            <p:cNvGrpSpPr/>
            <p:nvPr/>
          </p:nvGrpSpPr>
          <p:grpSpPr>
            <a:xfrm>
              <a:off x="4400543" y="1643050"/>
              <a:ext cx="413386" cy="857256"/>
              <a:chOff x="8748737" y="1893885"/>
              <a:chExt cx="413386" cy="857256"/>
            </a:xfrm>
          </p:grpSpPr>
          <p:cxnSp>
            <p:nvCxnSpPr>
              <p:cNvPr id="87" name="직선 연결선 86"/>
              <p:cNvCxnSpPr>
                <a:endCxn id="76" idx="3"/>
              </p:cNvCxnSpPr>
              <p:nvPr/>
            </p:nvCxnSpPr>
            <p:spPr>
              <a:xfrm>
                <a:off x="8748737" y="2322513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>
                <a:endCxn id="77" idx="3"/>
              </p:cNvCxnSpPr>
              <p:nvPr/>
            </p:nvCxnSpPr>
            <p:spPr>
              <a:xfrm flipV="1">
                <a:off x="8748737" y="1893885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직선 연결선 48"/>
            <p:cNvCxnSpPr/>
            <p:nvPr/>
          </p:nvCxnSpPr>
          <p:spPr>
            <a:xfrm flipH="1">
              <a:off x="2408988" y="3669441"/>
              <a:ext cx="428629" cy="714380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2766178" y="3598003"/>
              <a:ext cx="500066" cy="785818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그룹 221"/>
            <p:cNvGrpSpPr/>
            <p:nvPr/>
          </p:nvGrpSpPr>
          <p:grpSpPr>
            <a:xfrm rot="5400000">
              <a:off x="2789199" y="2754328"/>
              <a:ext cx="1008110" cy="785818"/>
              <a:chOff x="3888510" y="1124744"/>
              <a:chExt cx="1008110" cy="648072"/>
            </a:xfrm>
          </p:grpSpPr>
          <p:cxnSp>
            <p:nvCxnSpPr>
              <p:cNvPr id="84" name="직선 연결선 83"/>
              <p:cNvCxnSpPr/>
              <p:nvPr/>
            </p:nvCxnSpPr>
            <p:spPr>
              <a:xfrm flipV="1">
                <a:off x="4392566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 flipV="1">
                <a:off x="3888510" y="1412776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 flipH="1" flipV="1">
                <a:off x="4392563" y="1412776"/>
                <a:ext cx="504057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그룹 222"/>
            <p:cNvGrpSpPr/>
            <p:nvPr/>
          </p:nvGrpSpPr>
          <p:grpSpPr>
            <a:xfrm>
              <a:off x="3219349" y="1285860"/>
              <a:ext cx="1008111" cy="809736"/>
              <a:chOff x="3888510" y="1124746"/>
              <a:chExt cx="1008111" cy="648072"/>
            </a:xfrm>
          </p:grpSpPr>
          <p:cxnSp>
            <p:nvCxnSpPr>
              <p:cNvPr id="81" name="직선 연결선 80"/>
              <p:cNvCxnSpPr/>
              <p:nvPr/>
            </p:nvCxnSpPr>
            <p:spPr>
              <a:xfrm flipV="1">
                <a:off x="4392568" y="1124746"/>
                <a:ext cx="1" cy="28803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V="1">
                <a:off x="3888510" y="1412778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flipH="1" flipV="1">
                <a:off x="4392564" y="1412776"/>
                <a:ext cx="504057" cy="36004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그룹 223"/>
            <p:cNvGrpSpPr/>
            <p:nvPr/>
          </p:nvGrpSpPr>
          <p:grpSpPr>
            <a:xfrm>
              <a:off x="1219085" y="1240551"/>
              <a:ext cx="1008112" cy="809739"/>
              <a:chOff x="3888507" y="1124744"/>
              <a:chExt cx="1008112" cy="648072"/>
            </a:xfrm>
          </p:grpSpPr>
          <p:cxnSp>
            <p:nvCxnSpPr>
              <p:cNvPr id="78" name="직선 연결선 77"/>
              <p:cNvCxnSpPr/>
              <p:nvPr/>
            </p:nvCxnSpPr>
            <p:spPr>
              <a:xfrm flipV="1">
                <a:off x="4392563" y="1124744"/>
                <a:ext cx="1" cy="288032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 flipV="1">
                <a:off x="3888507" y="1412776"/>
                <a:ext cx="504056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 flipV="1">
                <a:off x="4392563" y="1412776"/>
                <a:ext cx="504056" cy="360040"/>
              </a:xfrm>
              <a:prstGeom prst="line">
                <a:avLst/>
              </a:prstGeom>
              <a:ln w="158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28" y="195492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7323" y="1887407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직선 연결선 55"/>
            <p:cNvCxnSpPr/>
            <p:nvPr/>
          </p:nvCxnSpPr>
          <p:spPr>
            <a:xfrm flipV="1">
              <a:off x="2815695" y="2100833"/>
              <a:ext cx="467151" cy="679493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 flipV="1">
              <a:off x="2306076" y="2100833"/>
              <a:ext cx="509620" cy="679493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2973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78671" y="1888492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직선 연결선 59"/>
            <p:cNvCxnSpPr>
              <a:stCxn id="58" idx="3"/>
              <a:endCxn id="59" idx="1"/>
            </p:cNvCxnSpPr>
            <p:nvPr/>
          </p:nvCxnSpPr>
          <p:spPr>
            <a:xfrm flipH="1">
              <a:off x="2483889" y="2065863"/>
              <a:ext cx="629084" cy="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1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5822" y="2525516"/>
              <a:ext cx="305219" cy="35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31" y="3500438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157" y="1426288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0782" y="978610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287" y="1428736"/>
              <a:ext cx="428628" cy="42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705" y="102623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4" descr="C:\Users\ecoffey\AppData\Local\Temp\Rar$DRa0.400\30009_Device_cloud_white_default_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847" y="2938435"/>
              <a:ext cx="402501" cy="402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725" y="3000372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2383557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48" y="1597739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직선 연결선 70"/>
            <p:cNvCxnSpPr>
              <a:stCxn id="54" idx="1"/>
              <a:endCxn id="69" idx="3"/>
            </p:cNvCxnSpPr>
            <p:nvPr/>
          </p:nvCxnSpPr>
          <p:spPr>
            <a:xfrm flipH="1">
              <a:off x="566842" y="2124802"/>
              <a:ext cx="413386" cy="428628"/>
            </a:xfrm>
            <a:prstGeom prst="line">
              <a:avLst/>
            </a:prstGeom>
            <a:ln w="15875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54" idx="1"/>
              <a:endCxn id="70" idx="3"/>
            </p:cNvCxnSpPr>
            <p:nvPr/>
          </p:nvCxnSpPr>
          <p:spPr>
            <a:xfrm flipH="1" flipV="1">
              <a:off x="566842" y="1767612"/>
              <a:ext cx="413386" cy="357190"/>
            </a:xfrm>
            <a:prstGeom prst="line">
              <a:avLst/>
            </a:prstGeom>
            <a:ln w="158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그룹 260"/>
            <p:cNvGrpSpPr/>
            <p:nvPr/>
          </p:nvGrpSpPr>
          <p:grpSpPr>
            <a:xfrm>
              <a:off x="4757733" y="1500174"/>
              <a:ext cx="300994" cy="1197002"/>
              <a:chOff x="471453" y="4357694"/>
              <a:chExt cx="300994" cy="1197002"/>
            </a:xfrm>
          </p:grpSpPr>
          <p:pic>
            <p:nvPicPr>
              <p:cNvPr id="76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521495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453" y="4357694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4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659" y="4286256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0" descr="C:\Users\ecoffey\AppData\Local\Temp\Rar$DRa0.386\30067_Device_router_unknown_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112" y="4240945"/>
              <a:ext cx="300994" cy="339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TextBox 91"/>
          <p:cNvSpPr txBox="1"/>
          <p:nvPr/>
        </p:nvSpPr>
        <p:spPr>
          <a:xfrm>
            <a:off x="1328709" y="1857364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ISP-3</a:t>
            </a:r>
            <a:endParaRPr lang="ko-KR" altLang="en-US" sz="1050" b="1"/>
          </a:p>
        </p:txBody>
      </p:sp>
      <p:sp>
        <p:nvSpPr>
          <p:cNvPr id="93" name="TextBox 92"/>
          <p:cNvSpPr txBox="1"/>
          <p:nvPr/>
        </p:nvSpPr>
        <p:spPr>
          <a:xfrm>
            <a:off x="2875406" y="2849183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ISP-4</a:t>
            </a:r>
            <a:endParaRPr lang="ko-KR" altLang="en-US" sz="1050" b="1"/>
          </a:p>
        </p:txBody>
      </p:sp>
      <p:sp>
        <p:nvSpPr>
          <p:cNvPr id="94" name="TextBox 93"/>
          <p:cNvSpPr txBox="1"/>
          <p:nvPr/>
        </p:nvSpPr>
        <p:spPr>
          <a:xfrm>
            <a:off x="1900213" y="285749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ISP-2</a:t>
            </a:r>
            <a:endParaRPr lang="ko-KR" altLang="en-US" sz="1050" b="1"/>
          </a:p>
        </p:txBody>
      </p:sp>
      <p:sp>
        <p:nvSpPr>
          <p:cNvPr id="96" name="TextBox 95"/>
          <p:cNvSpPr txBox="1"/>
          <p:nvPr/>
        </p:nvSpPr>
        <p:spPr>
          <a:xfrm>
            <a:off x="3328973" y="19288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ISP-6</a:t>
            </a:r>
            <a:endParaRPr lang="ko-KR" altLang="en-US" sz="1050" b="1"/>
          </a:p>
        </p:txBody>
      </p:sp>
      <p:sp>
        <p:nvSpPr>
          <p:cNvPr id="97" name="TextBox 96"/>
          <p:cNvSpPr txBox="1"/>
          <p:nvPr/>
        </p:nvSpPr>
        <p:spPr>
          <a:xfrm>
            <a:off x="2400279" y="3500438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ISP-7</a:t>
            </a:r>
            <a:endParaRPr lang="ko-KR" altLang="en-US" sz="1050" b="1"/>
          </a:p>
        </p:txBody>
      </p:sp>
      <p:sp>
        <p:nvSpPr>
          <p:cNvPr id="99" name="TextBox 98"/>
          <p:cNvSpPr txBox="1"/>
          <p:nvPr/>
        </p:nvSpPr>
        <p:spPr>
          <a:xfrm>
            <a:off x="3383785" y="392906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ISP-9</a:t>
            </a:r>
            <a:endParaRPr lang="ko-KR" altLang="en-US" sz="1050" b="1"/>
          </a:p>
        </p:txBody>
      </p:sp>
      <p:sp>
        <p:nvSpPr>
          <p:cNvPr id="110" name="TextBox 109"/>
          <p:cNvSpPr txBox="1"/>
          <p:nvPr/>
        </p:nvSpPr>
        <p:spPr>
          <a:xfrm>
            <a:off x="1185833" y="350043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MBGP</a:t>
            </a:r>
            <a:endParaRPr lang="ko-KR" altLang="en-US"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3" name="TextBox 59"/>
          <p:cNvSpPr txBox="1"/>
          <p:nvPr/>
        </p:nvSpPr>
        <p:spPr>
          <a:xfrm>
            <a:off x="114263" y="2857496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한국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89" name="TextBox 59"/>
          <p:cNvSpPr txBox="1"/>
          <p:nvPr/>
        </p:nvSpPr>
        <p:spPr>
          <a:xfrm>
            <a:off x="2428892" y="492919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일본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90" name="TextBox 59"/>
          <p:cNvSpPr txBox="1"/>
          <p:nvPr/>
        </p:nvSpPr>
        <p:spPr>
          <a:xfrm>
            <a:off x="4471981" y="2786058"/>
            <a:ext cx="542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미국</a:t>
            </a:r>
            <a:endParaRPr lang="en-US" altLang="ko-KR" sz="1200" b="1" smtClean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39099" y="287560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KR-1</a:t>
            </a:r>
            <a:endParaRPr lang="ko-KR" altLang="en-US" sz="1050" b="1"/>
          </a:p>
        </p:txBody>
      </p:sp>
      <p:sp>
        <p:nvSpPr>
          <p:cNvPr id="108" name="TextBox 107"/>
          <p:cNvSpPr txBox="1"/>
          <p:nvPr/>
        </p:nvSpPr>
        <p:spPr>
          <a:xfrm>
            <a:off x="3882371" y="282830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UR-5</a:t>
            </a:r>
            <a:endParaRPr lang="ko-KR" altLang="en-US" sz="1050" b="1"/>
          </a:p>
        </p:txBody>
      </p:sp>
      <p:sp>
        <p:nvSpPr>
          <p:cNvPr id="111" name="TextBox 110"/>
          <p:cNvSpPr txBox="1"/>
          <p:nvPr/>
        </p:nvSpPr>
        <p:spPr>
          <a:xfrm>
            <a:off x="2453611" y="4429132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smtClean="0"/>
              <a:t>JR-8</a:t>
            </a:r>
            <a:endParaRPr lang="ko-KR" altLang="en-US" sz="1050" b="1"/>
          </a:p>
        </p:txBody>
      </p:sp>
      <p:pic>
        <p:nvPicPr>
          <p:cNvPr id="18434" name="Picture 2" descr="C:\Users\Administrator\Desktop\공중망 MPLS 망 캡쳐\ip vrf KJ routing table.PNG"/>
          <p:cNvPicPr>
            <a:picLocks noChangeAspect="1" noChangeArrowheads="1"/>
          </p:cNvPicPr>
          <p:nvPr/>
        </p:nvPicPr>
        <p:blipFill>
          <a:blip r:embed="rId5" cstate="print"/>
          <a:srcRect t="5053"/>
          <a:stretch>
            <a:fillRect/>
          </a:stretch>
        </p:blipFill>
        <p:spPr bwMode="auto">
          <a:xfrm>
            <a:off x="5329237" y="1714488"/>
            <a:ext cx="3786214" cy="2684875"/>
          </a:xfrm>
          <a:prstGeom prst="rect">
            <a:avLst/>
          </a:prstGeom>
          <a:noFill/>
        </p:spPr>
      </p:pic>
      <p:sp>
        <p:nvSpPr>
          <p:cNvPr id="91" name="TextBox 90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48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/>
          <p:cNvSpPr txBox="1"/>
          <p:nvPr/>
        </p:nvSpPr>
        <p:spPr>
          <a:xfrm>
            <a:off x="1867402" y="1151166"/>
            <a:ext cx="12036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</a:t>
            </a:r>
            <a:r>
              <a: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 </a:t>
            </a:r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100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48593" y="5039598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EIGRP 200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255107" y="1151166"/>
            <a:ext cx="100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OSPF 300 </a:t>
            </a:r>
            <a:endParaRPr lang="ko-KR" altLang="en-US" sz="1100" b="1" dirty="0" smtClean="0">
              <a:solidFill>
                <a:srgbClr val="FF8BB7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672483" y="5013176"/>
            <a:ext cx="4000528" cy="2857520"/>
          </a:xfrm>
          <a:prstGeom prst="rect">
            <a:avLst/>
          </a:prstGeom>
          <a:noFill/>
          <a:ln w="22225">
            <a:solidFill>
              <a:srgbClr val="92D050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8280995" y="1124744"/>
            <a:ext cx="3643338" cy="3672408"/>
          </a:xfrm>
          <a:prstGeom prst="rect">
            <a:avLst/>
          </a:prstGeom>
          <a:noFill/>
          <a:ln w="22225">
            <a:solidFill>
              <a:schemeClr val="accent6">
                <a:alpha val="8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-907529" y="1124744"/>
            <a:ext cx="3571900" cy="3600400"/>
          </a:xfrm>
          <a:prstGeom prst="rect">
            <a:avLst/>
          </a:prstGeom>
          <a:noFill/>
          <a:ln w="22225">
            <a:solidFill>
              <a:srgbClr val="00B0F0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/>
          <p:cNvSpPr/>
          <p:nvPr/>
        </p:nvSpPr>
        <p:spPr>
          <a:xfrm>
            <a:off x="2647437" y="620688"/>
            <a:ext cx="5688632" cy="4464496"/>
          </a:xfrm>
          <a:prstGeom prst="ellipse">
            <a:avLst/>
          </a:prstGeom>
          <a:solidFill>
            <a:schemeClr val="accent1">
              <a:lumMod val="60000"/>
              <a:lumOff val="40000"/>
              <a:alpha val="24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300652" y="153364"/>
            <a:ext cx="30997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319166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공중망 구축 </a:t>
            </a:r>
            <a:r>
              <a:rPr lang="en-US" altLang="ko-KR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_ </a:t>
            </a: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한국</a:t>
            </a:r>
            <a:r>
              <a:rPr lang="en-US" altLang="ko-KR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-&gt;</a:t>
            </a:r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미국 통신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grpSp>
        <p:nvGrpSpPr>
          <p:cNvPr id="2" name="그룹 75"/>
          <p:cNvGrpSpPr/>
          <p:nvPr/>
        </p:nvGrpSpPr>
        <p:grpSpPr>
          <a:xfrm>
            <a:off x="1114395" y="857232"/>
            <a:ext cx="8517130" cy="5658246"/>
            <a:chOff x="114263" y="1857364"/>
            <a:chExt cx="4792879" cy="3647392"/>
          </a:xfrm>
        </p:grpSpPr>
        <p:grpSp>
          <p:nvGrpSpPr>
            <p:cNvPr id="3" name="그룹 49"/>
            <p:cNvGrpSpPr/>
            <p:nvPr/>
          </p:nvGrpSpPr>
          <p:grpSpPr>
            <a:xfrm>
              <a:off x="114263" y="1857364"/>
              <a:ext cx="4792879" cy="3647392"/>
              <a:chOff x="265848" y="978610"/>
              <a:chExt cx="4792879" cy="3647392"/>
            </a:xfrm>
          </p:grpSpPr>
          <p:grpSp>
            <p:nvGrpSpPr>
              <p:cNvPr id="4" name="그룹 259"/>
              <p:cNvGrpSpPr/>
              <p:nvPr/>
            </p:nvGrpSpPr>
            <p:grpSpPr>
              <a:xfrm>
                <a:off x="4400543" y="1643050"/>
                <a:ext cx="413386" cy="857256"/>
                <a:chOff x="8748737" y="1893885"/>
                <a:chExt cx="413386" cy="857256"/>
              </a:xfrm>
            </p:grpSpPr>
            <p:cxnSp>
              <p:nvCxnSpPr>
                <p:cNvPr id="90" name="직선 연결선 89"/>
                <p:cNvCxnSpPr>
                  <a:endCxn id="79" idx="3"/>
                </p:cNvCxnSpPr>
                <p:nvPr/>
              </p:nvCxnSpPr>
              <p:spPr>
                <a:xfrm>
                  <a:off x="8748737" y="2322513"/>
                  <a:ext cx="413386" cy="428628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90"/>
                <p:cNvCxnSpPr>
                  <a:endCxn id="80" idx="3"/>
                </p:cNvCxnSpPr>
                <p:nvPr/>
              </p:nvCxnSpPr>
              <p:spPr>
                <a:xfrm flipV="1">
                  <a:off x="8748737" y="1893885"/>
                  <a:ext cx="413386" cy="35719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2" name="직선 연결선 51"/>
              <p:cNvCxnSpPr/>
              <p:nvPr/>
            </p:nvCxnSpPr>
            <p:spPr>
              <a:xfrm flipH="1">
                <a:off x="2408988" y="3669441"/>
                <a:ext cx="428629" cy="71438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2766178" y="3598003"/>
                <a:ext cx="500066" cy="78581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" name="그룹 221"/>
              <p:cNvGrpSpPr/>
              <p:nvPr/>
            </p:nvGrpSpPr>
            <p:grpSpPr>
              <a:xfrm rot="5400000">
                <a:off x="2789199" y="2754328"/>
                <a:ext cx="1008110" cy="785818"/>
                <a:chOff x="3888510" y="1124744"/>
                <a:chExt cx="1008110" cy="648072"/>
              </a:xfrm>
            </p:grpSpPr>
            <p:cxnSp>
              <p:nvCxnSpPr>
                <p:cNvPr id="87" name="직선 연결선 86"/>
                <p:cNvCxnSpPr/>
                <p:nvPr/>
              </p:nvCxnSpPr>
              <p:spPr>
                <a:xfrm flipV="1">
                  <a:off x="4392566" y="1124744"/>
                  <a:ext cx="1" cy="28803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/>
                <p:cNvCxnSpPr/>
                <p:nvPr/>
              </p:nvCxnSpPr>
              <p:spPr>
                <a:xfrm flipV="1">
                  <a:off x="3888510" y="1412776"/>
                  <a:ext cx="504057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/>
                <p:cNvCxnSpPr/>
                <p:nvPr/>
              </p:nvCxnSpPr>
              <p:spPr>
                <a:xfrm flipH="1" flipV="1">
                  <a:off x="4392563" y="1412776"/>
                  <a:ext cx="504057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그룹 222"/>
              <p:cNvGrpSpPr/>
              <p:nvPr/>
            </p:nvGrpSpPr>
            <p:grpSpPr>
              <a:xfrm>
                <a:off x="3219349" y="1285860"/>
                <a:ext cx="1008111" cy="809736"/>
                <a:chOff x="3888510" y="1124746"/>
                <a:chExt cx="1008111" cy="648072"/>
              </a:xfrm>
            </p:grpSpPr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4392568" y="1124746"/>
                  <a:ext cx="1" cy="288033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V="1">
                  <a:off x="3888510" y="1412778"/>
                  <a:ext cx="504057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 flipH="1" flipV="1">
                  <a:off x="4392564" y="1412776"/>
                  <a:ext cx="504057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그룹 223"/>
              <p:cNvGrpSpPr/>
              <p:nvPr/>
            </p:nvGrpSpPr>
            <p:grpSpPr>
              <a:xfrm>
                <a:off x="1219085" y="1240551"/>
                <a:ext cx="1008112" cy="809739"/>
                <a:chOff x="3888507" y="1124744"/>
                <a:chExt cx="1008112" cy="648072"/>
              </a:xfrm>
            </p:grpSpPr>
            <p:cxnSp>
              <p:nvCxnSpPr>
                <p:cNvPr id="81" name="직선 연결선 80"/>
                <p:cNvCxnSpPr/>
                <p:nvPr/>
              </p:nvCxnSpPr>
              <p:spPr>
                <a:xfrm flipV="1">
                  <a:off x="4392563" y="1124744"/>
                  <a:ext cx="1" cy="288032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3888507" y="1412776"/>
                  <a:ext cx="504056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H="1" flipV="1">
                  <a:off x="4392563" y="1412776"/>
                  <a:ext cx="504056" cy="360040"/>
                </a:xfrm>
                <a:prstGeom prst="line">
                  <a:avLst/>
                </a:prstGeom>
                <a:ln w="15875">
                  <a:prstDash val="soli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7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228" y="1954929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17323" y="1887407"/>
                <a:ext cx="305219" cy="354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직선 연결선 58"/>
              <p:cNvCxnSpPr/>
              <p:nvPr/>
            </p:nvCxnSpPr>
            <p:spPr>
              <a:xfrm flipV="1">
                <a:off x="2815695" y="2100833"/>
                <a:ext cx="467151" cy="67949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 flipV="1">
                <a:off x="2306076" y="2100833"/>
                <a:ext cx="509620" cy="679493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1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112973" y="1888492"/>
                <a:ext cx="305219" cy="354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78671" y="1888492"/>
                <a:ext cx="305219" cy="354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3" name="직선 연결선 62"/>
              <p:cNvCxnSpPr>
                <a:stCxn id="61" idx="3"/>
                <a:endCxn id="62" idx="1"/>
              </p:cNvCxnSpPr>
              <p:nvPr/>
            </p:nvCxnSpPr>
            <p:spPr>
              <a:xfrm flipH="1">
                <a:off x="2483889" y="2065863"/>
                <a:ext cx="629084" cy="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4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645822" y="2525516"/>
                <a:ext cx="305219" cy="3547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6031" y="3500438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4" descr="C:\Users\ecoffey\AppData\Local\Temp\Rar$DRa0.400\30009_Device_cloud_white_default_256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3157" y="1426288"/>
                <a:ext cx="428628" cy="428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782" y="978610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4" descr="C:\Users\ecoffey\AppData\Local\Temp\Rar$DRa0.400\30009_Device_cloud_white_default_256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3287" y="1428736"/>
                <a:ext cx="428628" cy="4286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705" y="1026235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4" descr="C:\Users\ecoffey\AppData\Local\Temp\Rar$DRa0.400\30009_Device_cloud_white_default_256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847" y="2938435"/>
                <a:ext cx="402501" cy="4025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4725" y="3000372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848" y="2383557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848" y="1597739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4" name="직선 연결선 73"/>
              <p:cNvCxnSpPr>
                <a:stCxn id="57" idx="1"/>
                <a:endCxn id="72" idx="3"/>
              </p:cNvCxnSpPr>
              <p:nvPr/>
            </p:nvCxnSpPr>
            <p:spPr>
              <a:xfrm flipH="1">
                <a:off x="566842" y="2124802"/>
                <a:ext cx="413386" cy="428628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>
                <a:stCxn id="57" idx="1"/>
                <a:endCxn id="73" idx="3"/>
              </p:cNvCxnSpPr>
              <p:nvPr/>
            </p:nvCxnSpPr>
            <p:spPr>
              <a:xfrm flipH="1" flipV="1">
                <a:off x="566842" y="1767612"/>
                <a:ext cx="413386" cy="357190"/>
              </a:xfrm>
              <a:prstGeom prst="line">
                <a:avLst/>
              </a:prstGeom>
              <a:ln w="158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그룹 260"/>
              <p:cNvGrpSpPr/>
              <p:nvPr/>
            </p:nvGrpSpPr>
            <p:grpSpPr>
              <a:xfrm>
                <a:off x="4757733" y="1500174"/>
                <a:ext cx="300994" cy="1197002"/>
                <a:chOff x="471453" y="4357694"/>
                <a:chExt cx="300994" cy="1197002"/>
              </a:xfrm>
            </p:grpSpPr>
            <p:pic>
              <p:nvPicPr>
                <p:cNvPr id="79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53" y="5214950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0" descr="C:\Users\ecoffey\AppData\Local\Temp\Rar$DRa0.386\30067_Device_router_unknown_64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1453" y="4357694"/>
                  <a:ext cx="300994" cy="3397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7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659" y="4286256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0" descr="C:\Users\ecoffey\AppData\Local\Temp\Rar$DRa0.386\30067_Device_router_unknown_64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6112" y="4240945"/>
                <a:ext cx="300994" cy="339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1421880" y="1947138"/>
              <a:ext cx="407440" cy="17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dirty="0" smtClean="0"/>
                <a:t>ISP-3</a:t>
              </a:r>
              <a:endParaRPr lang="ko-KR" altLang="en-US" sz="1050" b="1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973648" y="2858522"/>
              <a:ext cx="407440" cy="17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smtClean="0"/>
                <a:t>ISP-4</a:t>
              </a:r>
              <a:endParaRPr lang="ko-KR" altLang="en-US" sz="1050" b="1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35001" y="2861131"/>
              <a:ext cx="407440" cy="17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smtClean="0"/>
                <a:t>ISP-2</a:t>
              </a:r>
              <a:endParaRPr lang="ko-KR" altLang="en-US" sz="1050" b="1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405743" y="1988132"/>
              <a:ext cx="407440" cy="17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dirty="0" smtClean="0"/>
                <a:t>ISP-6</a:t>
              </a:r>
              <a:endParaRPr lang="ko-KR" altLang="en-US" sz="1050" b="1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00598" y="3498724"/>
              <a:ext cx="407440" cy="1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smtClean="0"/>
                <a:t>ISP-7</a:t>
              </a:r>
              <a:endParaRPr lang="ko-KR" altLang="en-US" sz="1050" b="1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67432" y="3988396"/>
              <a:ext cx="407440" cy="17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50" b="1" smtClean="0"/>
                <a:t>ISP-9</a:t>
              </a:r>
              <a:endParaRPr lang="ko-KR" altLang="en-US" sz="1050" b="1"/>
            </a:p>
          </p:txBody>
        </p:sp>
      </p:grpSp>
      <p:pic>
        <p:nvPicPr>
          <p:cNvPr id="1026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4395" y="1571612"/>
            <a:ext cx="473422" cy="295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25" name="직사각형 124"/>
          <p:cNvSpPr/>
          <p:nvPr/>
        </p:nvSpPr>
        <p:spPr>
          <a:xfrm>
            <a:off x="328577" y="642918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ko-KR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MPLS VPN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5" y="1135777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한국 본사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873151" y="1141678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미국 지사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696819" y="5024209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[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일본 지사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]</a:t>
            </a:r>
            <a:endParaRPr lang="ko-KR" altLang="en-US" sz="1200" b="1" dirty="0" smtClean="0">
              <a:solidFill>
                <a:schemeClr val="tx2"/>
              </a:solidFill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120623" y="775737"/>
            <a:ext cx="1000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MPLS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망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49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04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9804" y="2357430"/>
            <a:ext cx="473422" cy="295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0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3419" y="-428652"/>
            <a:ext cx="473422" cy="295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26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4923" y="-428652"/>
            <a:ext cx="473422" cy="295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8024112" y="2271705"/>
            <a:ext cx="114300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MPLS 5014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44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75433" y="2271705"/>
            <a:ext cx="473422" cy="29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8" name="직사각형 147"/>
          <p:cNvSpPr/>
          <p:nvPr/>
        </p:nvSpPr>
        <p:spPr>
          <a:xfrm>
            <a:off x="114263" y="2357430"/>
            <a:ext cx="114300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MPLS 2001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2" name="그룹 153"/>
          <p:cNvGrpSpPr/>
          <p:nvPr/>
        </p:nvGrpSpPr>
        <p:grpSpPr>
          <a:xfrm>
            <a:off x="2614593" y="2786058"/>
            <a:ext cx="4086000" cy="1038618"/>
            <a:chOff x="2614593" y="2786058"/>
            <a:chExt cx="4086000" cy="1038618"/>
          </a:xfrm>
        </p:grpSpPr>
        <p:grpSp>
          <p:nvGrpSpPr>
            <p:cNvPr id="13" name="그룹 148"/>
            <p:cNvGrpSpPr/>
            <p:nvPr/>
          </p:nvGrpSpPr>
          <p:grpSpPr>
            <a:xfrm>
              <a:off x="2614593" y="2786058"/>
              <a:ext cx="4086000" cy="1038618"/>
              <a:chOff x="3106787" y="532994"/>
              <a:chExt cx="4086000" cy="1038618"/>
            </a:xfrm>
          </p:grpSpPr>
          <p:pic>
            <p:nvPicPr>
              <p:cNvPr id="150" name="Picture 3" descr="C:\Users\Administrator\Desktop\공중망 MPLS 망 캡쳐\mpls ip bgp vpn4 vrf KA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11765" r="460" b="29412"/>
              <a:stretch>
                <a:fillRect/>
              </a:stretch>
            </p:blipFill>
            <p:spPr bwMode="auto">
              <a:xfrm>
                <a:off x="3114659" y="857232"/>
                <a:ext cx="4071966" cy="7143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151" name="TextBox 150"/>
              <p:cNvSpPr txBox="1"/>
              <p:nvPr/>
            </p:nvSpPr>
            <p:spPr>
              <a:xfrm>
                <a:off x="3106787" y="532994"/>
                <a:ext cx="4086000" cy="3077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smtClean="0">
                    <a:latin typeface="+mn-ea"/>
                  </a:rPr>
                  <a:t>KR-1 KA(</a:t>
                </a:r>
                <a:r>
                  <a:rPr lang="ko-KR" altLang="en-US" sz="1400" b="1" smtClean="0">
                    <a:latin typeface="+mn-ea"/>
                  </a:rPr>
                  <a:t>한국</a:t>
                </a:r>
                <a:r>
                  <a:rPr lang="en-US" altLang="ko-KR" sz="1400" b="1" smtClean="0">
                    <a:latin typeface="+mn-ea"/>
                  </a:rPr>
                  <a:t>_</a:t>
                </a:r>
                <a:r>
                  <a:rPr lang="ko-KR" altLang="en-US" sz="1400" b="1" smtClean="0">
                    <a:latin typeface="+mn-ea"/>
                  </a:rPr>
                  <a:t>미국</a:t>
                </a:r>
                <a:r>
                  <a:rPr lang="en-US" altLang="ko-KR" sz="1400" b="1" smtClean="0">
                    <a:latin typeface="+mn-ea"/>
                  </a:rPr>
                  <a:t>)</a:t>
                </a:r>
                <a:r>
                  <a:rPr lang="ko-KR" altLang="en-US" sz="1400" b="1" smtClean="0">
                    <a:latin typeface="+mn-ea"/>
                  </a:rPr>
                  <a:t> </a:t>
                </a:r>
                <a:r>
                  <a:rPr lang="en-US" altLang="ko-KR" sz="1400" b="1" smtClean="0">
                    <a:latin typeface="+mn-ea"/>
                  </a:rPr>
                  <a:t>VRF </a:t>
                </a:r>
                <a:r>
                  <a:rPr lang="ko-KR" altLang="en-US" sz="1400" b="1" smtClean="0">
                    <a:latin typeface="+mn-ea"/>
                  </a:rPr>
                  <a:t>라벨 테이블</a:t>
                </a:r>
                <a:endParaRPr lang="ko-KR" altLang="en-US" sz="1400" b="1">
                  <a:latin typeface="+mn-ea"/>
                </a:endParaRPr>
              </a:p>
            </p:txBody>
          </p:sp>
        </p:grpSp>
        <p:sp>
          <p:nvSpPr>
            <p:cNvPr id="152" name="직사각형 151"/>
            <p:cNvSpPr/>
            <p:nvPr/>
          </p:nvSpPr>
          <p:spPr>
            <a:xfrm>
              <a:off x="5829303" y="3643314"/>
              <a:ext cx="571504" cy="1428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757469" y="3643314"/>
              <a:ext cx="1214446" cy="1428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24"/>
          <p:cNvGrpSpPr/>
          <p:nvPr/>
        </p:nvGrpSpPr>
        <p:grpSpPr>
          <a:xfrm>
            <a:off x="1971651" y="3571876"/>
            <a:ext cx="785818" cy="276999"/>
            <a:chOff x="1685899" y="5143512"/>
            <a:chExt cx="785818" cy="276999"/>
          </a:xfrm>
        </p:grpSpPr>
        <p:cxnSp>
          <p:nvCxnSpPr>
            <p:cNvPr id="123" name="직선 화살표 연결선 122"/>
            <p:cNvCxnSpPr/>
            <p:nvPr/>
          </p:nvCxnSpPr>
          <p:spPr>
            <a:xfrm>
              <a:off x="2114527" y="5294701"/>
              <a:ext cx="35719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685899" y="5143512"/>
              <a:ext cx="500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solidFill>
                    <a:srgbClr val="FF0000"/>
                  </a:solidFill>
                </a:rPr>
                <a:t>참조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1257271" y="2357430"/>
            <a:ext cx="114300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MPLS 5014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15" name="그룹 158"/>
          <p:cNvGrpSpPr/>
          <p:nvPr/>
        </p:nvGrpSpPr>
        <p:grpSpPr>
          <a:xfrm>
            <a:off x="1257271" y="2357430"/>
            <a:ext cx="1625955" cy="295149"/>
            <a:chOff x="1328709" y="2357430"/>
            <a:chExt cx="1625955" cy="295149"/>
          </a:xfrm>
        </p:grpSpPr>
        <p:pic>
          <p:nvPicPr>
            <p:cNvPr id="157" name="Picture 2" descr="C:\Users\Administrator\Downloads\letters-1132701_1280수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81242" y="2357430"/>
              <a:ext cx="473422" cy="29514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58" name="직사각형 157"/>
            <p:cNvSpPr/>
            <p:nvPr/>
          </p:nvSpPr>
          <p:spPr>
            <a:xfrm>
              <a:off x="1328709" y="2357430"/>
              <a:ext cx="114300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</a:rPr>
                <a:t>MPLS 5014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그룹 162"/>
          <p:cNvGrpSpPr/>
          <p:nvPr/>
        </p:nvGrpSpPr>
        <p:grpSpPr>
          <a:xfrm>
            <a:off x="2614593" y="2786058"/>
            <a:ext cx="4348179" cy="1390660"/>
            <a:chOff x="2819382" y="4110042"/>
            <a:chExt cx="4348179" cy="1390660"/>
          </a:xfrm>
        </p:grpSpPr>
        <p:pic>
          <p:nvPicPr>
            <p:cNvPr id="164" name="Picture 2" descr="C:\Users\Administrator\Desktop\공중망 MPLS 망 캡쳐\mpls forwarding ISP1.PNG"/>
            <p:cNvPicPr>
              <a:picLocks noChangeAspect="1" noChangeArrowheads="1"/>
            </p:cNvPicPr>
            <p:nvPr/>
          </p:nvPicPr>
          <p:blipFill>
            <a:blip r:embed="rId6" cstate="print"/>
            <a:srcRect t="6578" b="44090"/>
            <a:stretch>
              <a:fillRect/>
            </a:stretch>
          </p:blipFill>
          <p:spPr bwMode="auto">
            <a:xfrm>
              <a:off x="2828907" y="4429132"/>
              <a:ext cx="4338654" cy="107157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65" name="TextBox 164"/>
            <p:cNvSpPr txBox="1"/>
            <p:nvPr/>
          </p:nvSpPr>
          <p:spPr>
            <a:xfrm>
              <a:off x="2819382" y="4110042"/>
              <a:ext cx="4345200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mtClean="0">
                  <a:latin typeface="+mn-ea"/>
                </a:rPr>
                <a:t>KR-1 KA(</a:t>
              </a:r>
              <a:r>
                <a:rPr lang="ko-KR" altLang="en-US" sz="1400" b="1" smtClean="0">
                  <a:latin typeface="+mn-ea"/>
                </a:rPr>
                <a:t>한국</a:t>
              </a:r>
              <a:r>
                <a:rPr lang="en-US" altLang="ko-KR" sz="1400" b="1" smtClean="0">
                  <a:latin typeface="+mn-ea"/>
                </a:rPr>
                <a:t>_</a:t>
              </a:r>
              <a:r>
                <a:rPr lang="ko-KR" altLang="en-US" sz="1400" b="1" smtClean="0">
                  <a:latin typeface="+mn-ea"/>
                </a:rPr>
                <a:t>미국</a:t>
              </a:r>
              <a:r>
                <a:rPr lang="en-US" altLang="ko-KR" sz="1400" b="1" smtClean="0">
                  <a:latin typeface="+mn-ea"/>
                </a:rPr>
                <a:t>)</a:t>
              </a:r>
              <a:r>
                <a:rPr lang="ko-KR" altLang="en-US" sz="1400" b="1" smtClean="0">
                  <a:latin typeface="+mn-ea"/>
                </a:rPr>
                <a:t> </a:t>
              </a:r>
              <a:r>
                <a:rPr lang="en-US" altLang="ko-KR" sz="1400" b="1" smtClean="0">
                  <a:latin typeface="+mn-ea"/>
                </a:rPr>
                <a:t>Label </a:t>
              </a:r>
              <a:r>
                <a:rPr lang="ko-KR" altLang="en-US" sz="1400" b="1" smtClean="0">
                  <a:latin typeface="+mn-ea"/>
                </a:rPr>
                <a:t>정보 확인</a:t>
              </a:r>
              <a:endParaRPr lang="ko-KR" altLang="en-US" sz="1400" b="1">
                <a:latin typeface="+mn-ea"/>
              </a:endParaRPr>
            </a:p>
          </p:txBody>
        </p:sp>
      </p:grpSp>
      <p:grpSp>
        <p:nvGrpSpPr>
          <p:cNvPr id="17" name="그룹 115"/>
          <p:cNvGrpSpPr/>
          <p:nvPr/>
        </p:nvGrpSpPr>
        <p:grpSpPr>
          <a:xfrm>
            <a:off x="1838300" y="3962404"/>
            <a:ext cx="785818" cy="276999"/>
            <a:chOff x="2290655" y="3357562"/>
            <a:chExt cx="785818" cy="276999"/>
          </a:xfrm>
        </p:grpSpPr>
        <p:cxnSp>
          <p:nvCxnSpPr>
            <p:cNvPr id="167" name="직선 화살표 연결선 166"/>
            <p:cNvCxnSpPr/>
            <p:nvPr/>
          </p:nvCxnSpPr>
          <p:spPr>
            <a:xfrm>
              <a:off x="2719283" y="3508751"/>
              <a:ext cx="35719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2290655" y="3357562"/>
              <a:ext cx="500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solidFill>
                    <a:srgbClr val="FF0000"/>
                  </a:solidFill>
                </a:rPr>
                <a:t>참조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2"/>
          <p:cNvGrpSpPr/>
          <p:nvPr/>
        </p:nvGrpSpPr>
        <p:grpSpPr>
          <a:xfrm>
            <a:off x="114263" y="2357430"/>
            <a:ext cx="2768963" cy="295149"/>
            <a:chOff x="266663" y="4919801"/>
            <a:chExt cx="2768963" cy="295149"/>
          </a:xfrm>
        </p:grpSpPr>
        <p:sp>
          <p:nvSpPr>
            <p:cNvPr id="169" name="직사각형 168"/>
            <p:cNvSpPr/>
            <p:nvPr/>
          </p:nvSpPr>
          <p:spPr>
            <a:xfrm>
              <a:off x="266663" y="4919801"/>
              <a:ext cx="114300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</a:rPr>
                <a:t>MPLS 2001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19" name="그룹 169"/>
            <p:cNvGrpSpPr/>
            <p:nvPr/>
          </p:nvGrpSpPr>
          <p:grpSpPr>
            <a:xfrm>
              <a:off x="1409671" y="4919801"/>
              <a:ext cx="1625955" cy="295149"/>
              <a:chOff x="1328709" y="2357430"/>
              <a:chExt cx="1625955" cy="295149"/>
            </a:xfrm>
          </p:grpSpPr>
          <p:pic>
            <p:nvPicPr>
              <p:cNvPr id="171" name="Picture 2" descr="C:\Users\Administrator\Downloads\letters-1132701_1280수정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81242" y="2357430"/>
                <a:ext cx="473422" cy="29514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</p:pic>
          <p:sp>
            <p:nvSpPr>
              <p:cNvPr id="172" name="직사각형 171"/>
              <p:cNvSpPr/>
              <p:nvPr/>
            </p:nvSpPr>
            <p:spPr>
              <a:xfrm>
                <a:off x="1328709" y="2357430"/>
                <a:ext cx="1143008" cy="2857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solidFill>
                      <a:srgbClr val="FF0000"/>
                    </a:solidFill>
                  </a:rPr>
                  <a:t>MPLS 5014</a:t>
                </a:r>
                <a:endParaRPr lang="ko-KR" altLang="en-US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0" name="직사각형 179"/>
          <p:cNvSpPr/>
          <p:nvPr/>
        </p:nvSpPr>
        <p:spPr>
          <a:xfrm>
            <a:off x="3203216" y="2285992"/>
            <a:ext cx="114300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MPLS 2001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20" name="그룹 169"/>
          <p:cNvGrpSpPr/>
          <p:nvPr/>
        </p:nvGrpSpPr>
        <p:grpSpPr>
          <a:xfrm>
            <a:off x="4346224" y="2285992"/>
            <a:ext cx="1625955" cy="295149"/>
            <a:chOff x="1328709" y="2357430"/>
            <a:chExt cx="1625955" cy="295149"/>
          </a:xfrm>
        </p:grpSpPr>
        <p:pic>
          <p:nvPicPr>
            <p:cNvPr id="182" name="Picture 2" descr="C:\Users\Administrator\Downloads\letters-1132701_1280수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81242" y="2357430"/>
              <a:ext cx="473422" cy="29514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83" name="직사각형 182"/>
            <p:cNvSpPr/>
            <p:nvPr/>
          </p:nvSpPr>
          <p:spPr>
            <a:xfrm>
              <a:off x="1328709" y="2357430"/>
              <a:ext cx="114300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</a:rPr>
                <a:t>MPLS 5014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그룹 130"/>
          <p:cNvGrpSpPr/>
          <p:nvPr/>
        </p:nvGrpSpPr>
        <p:grpSpPr>
          <a:xfrm>
            <a:off x="2900345" y="3429000"/>
            <a:ext cx="785818" cy="276999"/>
            <a:chOff x="2543155" y="4643446"/>
            <a:chExt cx="785818" cy="276999"/>
          </a:xfrm>
        </p:grpSpPr>
        <p:cxnSp>
          <p:nvCxnSpPr>
            <p:cNvPr id="186" name="직선 화살표 연결선 185"/>
            <p:cNvCxnSpPr/>
            <p:nvPr/>
          </p:nvCxnSpPr>
          <p:spPr>
            <a:xfrm>
              <a:off x="2971783" y="4794635"/>
              <a:ext cx="35719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7" name="TextBox 186"/>
            <p:cNvSpPr txBox="1"/>
            <p:nvPr/>
          </p:nvSpPr>
          <p:spPr>
            <a:xfrm>
              <a:off x="2543155" y="4643446"/>
              <a:ext cx="500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solidFill>
                    <a:srgbClr val="FF0000"/>
                  </a:solidFill>
                </a:rPr>
                <a:t>참조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그룹 187"/>
          <p:cNvGrpSpPr/>
          <p:nvPr/>
        </p:nvGrpSpPr>
        <p:grpSpPr>
          <a:xfrm>
            <a:off x="3673594" y="2828921"/>
            <a:ext cx="4356000" cy="1366847"/>
            <a:chOff x="5888172" y="1847839"/>
            <a:chExt cx="4356000" cy="1366847"/>
          </a:xfrm>
        </p:grpSpPr>
        <p:pic>
          <p:nvPicPr>
            <p:cNvPr id="189" name="Picture 3" descr="C:\Users\Administrator\Desktop\공중망 MPLS 망 캡쳐\mpls forwarding ISP2.PNG"/>
            <p:cNvPicPr>
              <a:picLocks noChangeAspect="1" noChangeArrowheads="1"/>
            </p:cNvPicPr>
            <p:nvPr/>
          </p:nvPicPr>
          <p:blipFill>
            <a:blip r:embed="rId7" cstate="print"/>
            <a:srcRect t="7464" b="36556"/>
            <a:stretch>
              <a:fillRect/>
            </a:stretch>
          </p:blipFill>
          <p:spPr bwMode="auto">
            <a:xfrm>
              <a:off x="5900741" y="2143116"/>
              <a:ext cx="4338654" cy="107157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90" name="TextBox 189"/>
            <p:cNvSpPr txBox="1"/>
            <p:nvPr/>
          </p:nvSpPr>
          <p:spPr>
            <a:xfrm>
              <a:off x="5888172" y="1847839"/>
              <a:ext cx="4356000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ISP-2 KA(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한국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_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미국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)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 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VRF 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라벨 정보 확인 </a:t>
              </a:r>
              <a:endParaRPr lang="ko-KR" altLang="en-US" sz="1400" b="1">
                <a:ln w="9525">
                  <a:noFill/>
                </a:ln>
                <a:latin typeface="+mn-ea"/>
              </a:endParaRP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3971915" y="3481388"/>
            <a:ext cx="571504" cy="215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/>
          <p:cNvSpPr/>
          <p:nvPr/>
        </p:nvSpPr>
        <p:spPr>
          <a:xfrm>
            <a:off x="3205147" y="2285992"/>
            <a:ext cx="1143008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MPLS 4005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grpSp>
        <p:nvGrpSpPr>
          <p:cNvPr id="23" name="그룹 169"/>
          <p:cNvGrpSpPr/>
          <p:nvPr/>
        </p:nvGrpSpPr>
        <p:grpSpPr>
          <a:xfrm>
            <a:off x="6353181" y="2295517"/>
            <a:ext cx="1625955" cy="295149"/>
            <a:chOff x="1328709" y="2357430"/>
            <a:chExt cx="1625955" cy="295149"/>
          </a:xfrm>
        </p:grpSpPr>
        <p:pic>
          <p:nvPicPr>
            <p:cNvPr id="194" name="Picture 2" descr="C:\Users\Administrator\Downloads\letters-1132701_1280수정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81242" y="2357430"/>
              <a:ext cx="473422" cy="29514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195" name="직사각형 194"/>
            <p:cNvSpPr/>
            <p:nvPr/>
          </p:nvSpPr>
          <p:spPr>
            <a:xfrm>
              <a:off x="1328709" y="2357430"/>
              <a:ext cx="1143008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</a:rPr>
                <a:t>MPLS 5014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그룹 224"/>
          <p:cNvGrpSpPr/>
          <p:nvPr/>
        </p:nvGrpSpPr>
        <p:grpSpPr>
          <a:xfrm>
            <a:off x="4981573" y="4020766"/>
            <a:ext cx="785818" cy="276999"/>
            <a:chOff x="3971915" y="5563827"/>
            <a:chExt cx="785818" cy="276999"/>
          </a:xfrm>
        </p:grpSpPr>
        <p:cxnSp>
          <p:nvCxnSpPr>
            <p:cNvPr id="226" name="직선 화살표 연결선 225"/>
            <p:cNvCxnSpPr/>
            <p:nvPr/>
          </p:nvCxnSpPr>
          <p:spPr>
            <a:xfrm>
              <a:off x="4400543" y="5715016"/>
              <a:ext cx="35719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7" name="TextBox 226"/>
            <p:cNvSpPr txBox="1"/>
            <p:nvPr/>
          </p:nvSpPr>
          <p:spPr>
            <a:xfrm>
              <a:off x="3971915" y="5563827"/>
              <a:ext cx="500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mtClean="0">
                  <a:solidFill>
                    <a:srgbClr val="FF0000"/>
                  </a:solidFill>
                </a:rPr>
                <a:t>참조</a:t>
              </a:r>
              <a:endParaRPr lang="ko-KR" altLang="en-US"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그룹 227"/>
          <p:cNvGrpSpPr/>
          <p:nvPr/>
        </p:nvGrpSpPr>
        <p:grpSpPr>
          <a:xfrm>
            <a:off x="5757865" y="2786058"/>
            <a:ext cx="4442880" cy="1437131"/>
            <a:chOff x="4748207" y="4329119"/>
            <a:chExt cx="4442880" cy="1437131"/>
          </a:xfrm>
        </p:grpSpPr>
        <p:pic>
          <p:nvPicPr>
            <p:cNvPr id="229" name="Picture 2" descr="C:\Users\Administrator\Desktop\공중망 MPLS 망 캡쳐\mpls forwarding ISP4.PNG"/>
            <p:cNvPicPr>
              <a:picLocks noChangeAspect="1" noChangeArrowheads="1"/>
            </p:cNvPicPr>
            <p:nvPr/>
          </p:nvPicPr>
          <p:blipFill>
            <a:blip r:embed="rId8" cstate="print"/>
            <a:srcRect t="7216" b="36078"/>
            <a:stretch>
              <a:fillRect/>
            </a:stretch>
          </p:blipFill>
          <p:spPr bwMode="auto">
            <a:xfrm>
              <a:off x="4757733" y="4643446"/>
              <a:ext cx="4433354" cy="112280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</p:pic>
        <p:sp>
          <p:nvSpPr>
            <p:cNvPr id="230" name="TextBox 229"/>
            <p:cNvSpPr txBox="1"/>
            <p:nvPr/>
          </p:nvSpPr>
          <p:spPr>
            <a:xfrm>
              <a:off x="4748207" y="4329119"/>
              <a:ext cx="4438681" cy="30777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ISP-4 KA(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한국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_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미국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)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 </a:t>
              </a:r>
              <a:r>
                <a:rPr lang="en-US" altLang="ko-KR" sz="1400" b="1" smtClean="0">
                  <a:ln w="9525">
                    <a:noFill/>
                  </a:ln>
                  <a:latin typeface="+mn-ea"/>
                </a:rPr>
                <a:t>VRF </a:t>
              </a:r>
              <a:r>
                <a:rPr lang="ko-KR" altLang="en-US" sz="1400" b="1" smtClean="0">
                  <a:ln w="9525">
                    <a:noFill/>
                  </a:ln>
                  <a:latin typeface="+mn-ea"/>
                </a:rPr>
                <a:t>라벨 테이블 참조 </a:t>
              </a:r>
              <a:endParaRPr lang="ko-KR" altLang="en-US" sz="1400" b="1">
                <a:ln w="9525">
                  <a:noFill/>
                </a:ln>
                <a:latin typeface="+mn-ea"/>
              </a:endParaRPr>
            </a:p>
          </p:txBody>
        </p:sp>
      </p:grpSp>
      <p:sp>
        <p:nvSpPr>
          <p:cNvPr id="231" name="직사각형 230"/>
          <p:cNvSpPr/>
          <p:nvPr/>
        </p:nvSpPr>
        <p:spPr>
          <a:xfrm>
            <a:off x="5767391" y="4029079"/>
            <a:ext cx="1000132" cy="214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4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8258195" y="2276467"/>
            <a:ext cx="473422" cy="29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45" name="직사각형 244"/>
          <p:cNvSpPr/>
          <p:nvPr/>
        </p:nvSpPr>
        <p:spPr>
          <a:xfrm>
            <a:off x="7258063" y="2276467"/>
            <a:ext cx="1000132" cy="2857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mtClean="0">
                <a:solidFill>
                  <a:srgbClr val="FF0000"/>
                </a:solidFill>
              </a:rPr>
              <a:t>MPLS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46" name="Picture 2" descr="C:\Users\Administrator\Downloads\letters-1132701_1280수정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329765" y="1500174"/>
            <a:ext cx="473422" cy="295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30" name="그룹 129"/>
          <p:cNvGrpSpPr/>
          <p:nvPr/>
        </p:nvGrpSpPr>
        <p:grpSpPr>
          <a:xfrm>
            <a:off x="2740539" y="936659"/>
            <a:ext cx="5154387" cy="5357850"/>
            <a:chOff x="1296219" y="1916832"/>
            <a:chExt cx="5154387" cy="5357850"/>
          </a:xfrm>
        </p:grpSpPr>
        <p:pic>
          <p:nvPicPr>
            <p:cNvPr id="142" name="Picture 3" descr="C:\Users\Administrator\Downloads\ping 미국 to 한국 수정본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296219" y="1916832"/>
              <a:ext cx="5154387" cy="5357850"/>
            </a:xfrm>
            <a:prstGeom prst="rect">
              <a:avLst/>
            </a:prstGeom>
            <a:noFill/>
          </p:spPr>
        </p:pic>
        <p:sp>
          <p:nvSpPr>
            <p:cNvPr id="127" name="직사각형 126"/>
            <p:cNvSpPr/>
            <p:nvPr/>
          </p:nvSpPr>
          <p:spPr>
            <a:xfrm flipV="1">
              <a:off x="1296219" y="2852936"/>
              <a:ext cx="3816424" cy="648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 flipV="1">
              <a:off x="1296219" y="5085184"/>
              <a:ext cx="3816424" cy="10801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1142743" y="1930283"/>
            <a:ext cx="72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 smtClean="0"/>
              <a:t>GW1</a:t>
            </a:r>
            <a:endParaRPr lang="ko-KR" altLang="en-US" sz="105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2427247" y="2496094"/>
            <a:ext cx="72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 smtClean="0"/>
              <a:t>KR-1</a:t>
            </a:r>
            <a:endParaRPr lang="ko-KR" altLang="en-US" sz="105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8011485" y="2364577"/>
            <a:ext cx="72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 smtClean="0"/>
              <a:t>UR-5</a:t>
            </a:r>
            <a:endParaRPr lang="ko-KR" altLang="en-US" sz="105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9112413" y="1814768"/>
            <a:ext cx="72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 smtClean="0"/>
              <a:t>GW1</a:t>
            </a:r>
            <a:endParaRPr lang="ko-KR" altLang="en-US" sz="105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7964500" y="2059934"/>
            <a:ext cx="72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 smtClean="0"/>
              <a:t>5.5.5.5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858E-6 7.77778E-6 L 0.11996 0.11552 " pathEditMode="relative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3886E-6 7.40741E-7 C 0.04586 -0.04051 0.09186 -0.08102 0.13963 -0.08264 C 0.18739 -0.08403 0.25912 -0.02384 0.28675 -0.00972 " pathEditMode="relative" rAng="0" ptsTypes="aaA">
                                      <p:cBhvr>
                                        <p:cTn id="8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954 -0.03334 0.05908 -0.06667 0.08995 -0.06528 C 0.12081 -0.06389 0.16578 -0.0007 0.18518 0.00833 " pathEditMode="relative" ptsTypes="aaA">
                                      <p:cBhvr>
                                        <p:cTn id="130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954 -0.03334 0.05908 -0.06667 0.08995 -0.06528 C 0.12081 -0.06389 0.16578 -0.0007 0.18518 0.00833 " pathEditMode="relative" ptsTypes="aaA">
                                      <p:cBhvr>
                                        <p:cTn id="1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3339E-7 -4.44444E-6 C 0.02102 -0.03773 0.04203 -0.07546 0.06702 -0.07777 C 0.092 -0.08009 0.13286 -0.02546 0.14991 -0.01389 " pathEditMode="relative" ptsTypes="aaA">
                                      <p:cBhvr>
                                        <p:cTn id="16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9859E-6 1.85185E-6 L -0.07995 1.85185E-6 " pathEditMode="relative" ptsTypes="AA">
                                      <p:cBhvr>
                                        <p:cTn id="186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96 -4.81481E-6 L 0.01337 -0.10509 " pathEditMode="relative" ptsTypes="AA">
                                      <p:cBhvr>
                                        <p:cTn id="190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776E-6 -2.22222E-6 L -0.09995 0.11551 " pathEditMode="relative" ptsTypes="AA">
                                      <p:cBhvr>
                                        <p:cTn id="200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36 -0.01991 -0.04673 -0.03958 -0.07142 -0.0375 C -0.09612 -0.03542 -0.11081 0.00347 -0.14814 0.0125 C -0.18547 0.02153 -0.25264 0.0257 -0.29541 0.01667 C -0.33818 0.00764 -0.37037 -0.04236 -0.40476 -0.04167 C -0.43915 -0.04097 -0.48574 0.01042 -0.50176 0.02083 " pathEditMode="relative" ptsTypes="aaaaaA">
                                      <p:cBhvr>
                                        <p:cTn id="217" dur="3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36 -0.01991 -0.04673 -0.03958 -0.07142 -0.0375 C -0.09612 -0.03542 -0.11081 0.00347 -0.14814 0.0125 C -0.18547 0.02153 -0.25264 0.0257 -0.29541 0.01667 C -0.33818 0.00764 -0.37037 -0.04236 -0.40476 -0.04167 C -0.43915 -0.04097 -0.48574 0.01042 -0.50176 0.02083 " pathEditMode="relative" ptsTypes="aaaaaA">
                                      <p:cBhvr>
                                        <p:cTn id="219" dur="3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48" grpId="0" animBg="1"/>
      <p:bldP spid="148" grpId="1" animBg="1"/>
      <p:bldP spid="155" grpId="0" animBg="1"/>
      <p:bldP spid="155" grpId="1" animBg="1"/>
      <p:bldP spid="180" grpId="0" animBg="1"/>
      <p:bldP spid="180" grpId="1" animBg="1"/>
      <p:bldP spid="191" grpId="0" animBg="1"/>
      <p:bldP spid="191" grpId="1" animBg="1"/>
      <p:bldP spid="192" grpId="0" animBg="1"/>
      <p:bldP spid="192" grpId="1" animBg="1"/>
      <p:bldP spid="192" grpId="2" animBg="1"/>
      <p:bldP spid="231" grpId="0" animBg="1"/>
      <p:bldP spid="231" grpId="1" animBg="1"/>
      <p:bldP spid="245" grpId="0" animBg="1"/>
      <p:bldP spid="245" grpId="1" animBg="1"/>
      <p:bldP spid="245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2.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내용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361246" y="2901423"/>
            <a:ext cx="80372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도입 장비</a:t>
            </a:r>
            <a:endParaRPr lang="en-US" altLang="zh-CN" sz="40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3829039" y="278605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6400807" y="335756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Calibri" pitchFamily="34" charset="0"/>
              </a:rPr>
              <a:t>프로젝트 일정 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971519" y="1142984"/>
          <a:ext cx="8501122" cy="5152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6412"/>
                <a:gridCol w="1043852"/>
                <a:gridCol w="1785950"/>
                <a:gridCol w="785818"/>
                <a:gridCol w="785818"/>
                <a:gridCol w="785818"/>
                <a:gridCol w="785818"/>
                <a:gridCol w="785818"/>
                <a:gridCol w="785818"/>
              </a:tblGrid>
              <a:tr h="361875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과업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31853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b="1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94881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</a:t>
                      </a:r>
                      <a:endParaRPr lang="en-US" altLang="ko-KR" sz="14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4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계획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팀원 회의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토폴로지 구성</a:t>
                      </a:r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장비 입고</a:t>
                      </a:r>
                      <a:r>
                        <a:rPr lang="ko-KR" altLang="en-US" sz="12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장비 협의 및 입고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장비 기본 설정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65124"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개발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본사망 구성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본사 </a:t>
                      </a: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LAN 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 적용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1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지사망 구성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지사 </a:t>
                      </a: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 LAN 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 적용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지사 </a:t>
                      </a: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 LAN 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 적용</a:t>
                      </a:r>
                      <a:endParaRPr lang="en-US" altLang="ko-KR" sz="1100" kern="120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65124"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공중망 구성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WAN</a:t>
                      </a:r>
                      <a:r>
                        <a:rPr lang="ko-KR" altLang="en-US" sz="11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구간</a:t>
                      </a:r>
                      <a:r>
                        <a:rPr lang="en-US" altLang="ko-KR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 적용</a:t>
                      </a:r>
                      <a:endParaRPr lang="en-US" altLang="ko-KR" sz="1100" kern="120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4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보완</a:t>
                      </a:r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Test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en-US" altLang="ko-KR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최종 테스트 및 보완</a:t>
                      </a:r>
                      <a:endParaRPr lang="en-US" altLang="ko-KR" sz="1100" kern="120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1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kern="120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결과 </a:t>
                      </a:r>
                      <a:endParaRPr lang="ko-KR" altLang="en-US" sz="12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kern="1200" baseline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결과 보고서 작성</a:t>
                      </a:r>
                      <a:endParaRPr lang="en-US" altLang="ko-KR" sz="1100" kern="1200" baseline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cxnSp>
        <p:nvCxnSpPr>
          <p:cNvPr id="47" name="직선 화살표 연결선 46"/>
          <p:cNvCxnSpPr/>
          <p:nvPr/>
        </p:nvCxnSpPr>
        <p:spPr>
          <a:xfrm>
            <a:off x="5614989" y="3857628"/>
            <a:ext cx="1857388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043749" y="4500570"/>
            <a:ext cx="1285884" cy="355390"/>
            <a:chOff x="3033602" y="2780928"/>
            <a:chExt cx="1285884" cy="355390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3131840" y="2780928"/>
              <a:ext cx="1187646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7"/>
            <p:cNvSpPr txBox="1"/>
            <p:nvPr/>
          </p:nvSpPr>
          <p:spPr>
            <a:xfrm>
              <a:off x="3033602" y="2874708"/>
              <a:ext cx="8931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10/22-11/3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659434" y="5857892"/>
            <a:ext cx="893193" cy="355390"/>
            <a:chOff x="2860073" y="2780928"/>
            <a:chExt cx="893193" cy="355390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2887462" y="2780928"/>
              <a:ext cx="692936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20"/>
            <p:cNvSpPr txBox="1"/>
            <p:nvPr/>
          </p:nvSpPr>
          <p:spPr>
            <a:xfrm>
              <a:off x="2860073" y="2874708"/>
              <a:ext cx="8931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11/8-11/14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186361" y="2643182"/>
            <a:ext cx="816249" cy="285752"/>
            <a:chOff x="5186361" y="2643182"/>
            <a:chExt cx="816249" cy="285752"/>
          </a:xfrm>
        </p:grpSpPr>
        <p:sp>
          <p:nvSpPr>
            <p:cNvPr id="57" name="TextBox 20"/>
            <p:cNvSpPr txBox="1"/>
            <p:nvPr/>
          </p:nvSpPr>
          <p:spPr>
            <a:xfrm>
              <a:off x="5186361" y="2667324"/>
              <a:ext cx="81624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10/5-10/7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>
              <a:off x="5186361" y="2643182"/>
              <a:ext cx="428628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4757733" y="2161404"/>
            <a:ext cx="816249" cy="314760"/>
            <a:chOff x="4757733" y="2161404"/>
            <a:chExt cx="816249" cy="314760"/>
          </a:xfrm>
        </p:grpSpPr>
        <p:sp>
          <p:nvSpPr>
            <p:cNvPr id="54" name="TextBox 20"/>
            <p:cNvSpPr txBox="1"/>
            <p:nvPr/>
          </p:nvSpPr>
          <p:spPr>
            <a:xfrm>
              <a:off x="4757733" y="2214554"/>
              <a:ext cx="81624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10/1-10/4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4810883" y="2161404"/>
              <a:ext cx="428628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5596701" y="3214686"/>
            <a:ext cx="1589924" cy="333048"/>
            <a:chOff x="5596701" y="3214686"/>
            <a:chExt cx="1589924" cy="333048"/>
          </a:xfrm>
        </p:grpSpPr>
        <p:cxnSp>
          <p:nvCxnSpPr>
            <p:cNvPr id="49" name="직선 화살표 연결선 48"/>
            <p:cNvCxnSpPr/>
            <p:nvPr/>
          </p:nvCxnSpPr>
          <p:spPr>
            <a:xfrm>
              <a:off x="5614989" y="3214686"/>
              <a:ext cx="1571636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20"/>
            <p:cNvSpPr txBox="1"/>
            <p:nvPr/>
          </p:nvSpPr>
          <p:spPr>
            <a:xfrm>
              <a:off x="5596701" y="3286124"/>
              <a:ext cx="8931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10/8-10/22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61" name="TextBox 20"/>
          <p:cNvSpPr txBox="1"/>
          <p:nvPr/>
        </p:nvSpPr>
        <p:spPr>
          <a:xfrm>
            <a:off x="5605845" y="3919922"/>
            <a:ext cx="89319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10/8-10/26</a:t>
            </a:r>
            <a:endParaRPr lang="ko-KR" altLang="en-US" sz="11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829567" y="5143512"/>
            <a:ext cx="928694" cy="355390"/>
            <a:chOff x="3033602" y="2780928"/>
            <a:chExt cx="928694" cy="355390"/>
          </a:xfrm>
        </p:grpSpPr>
        <p:cxnSp>
          <p:nvCxnSpPr>
            <p:cNvPr id="64" name="직선 화살표 연결선 63"/>
            <p:cNvCxnSpPr/>
            <p:nvPr/>
          </p:nvCxnSpPr>
          <p:spPr>
            <a:xfrm>
              <a:off x="3131840" y="2780928"/>
              <a:ext cx="830456" cy="0"/>
            </a:xfrm>
            <a:prstGeom prst="straightConnector1">
              <a:avLst/>
            </a:prstGeom>
            <a:ln w="57150" cap="rnd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17"/>
            <p:cNvSpPr txBox="1"/>
            <p:nvPr/>
          </p:nvSpPr>
          <p:spPr>
            <a:xfrm>
              <a:off x="3033602" y="2874708"/>
              <a:ext cx="816249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</a:rPr>
                <a:t>11/3-11/7</a:t>
              </a:r>
              <a:endPara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3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도입 장비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00015" y="1289281"/>
            <a:ext cx="107157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한국 본사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3551" y="1308330"/>
            <a:ext cx="107157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미국 지사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90" y="1628800"/>
            <a:ext cx="5088565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5166" y="1647850"/>
            <a:ext cx="5065096" cy="3798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50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도입 장비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4691" y="1628800"/>
            <a:ext cx="508856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514" y="1628800"/>
            <a:ext cx="5088565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00015" y="1289281"/>
            <a:ext cx="107157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2"/>
                </a:solidFill>
              </a:rPr>
              <a:t>일본 지사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3551" y="1308330"/>
            <a:ext cx="107157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2"/>
                </a:solidFill>
              </a:rPr>
              <a:t>공중망</a:t>
            </a:r>
            <a:endParaRPr lang="ko-KR" altLang="en-US" sz="1600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2751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51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5. Q &amp; A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361246" y="2901423"/>
            <a:ext cx="80372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40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Q &amp; A</a:t>
            </a:r>
            <a:endParaRPr lang="en-US" altLang="zh-CN" sz="40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3829039" y="278605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6533392" y="335756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2.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내용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361246" y="2901423"/>
            <a:ext cx="803722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전체 네트워크 구축망</a:t>
            </a:r>
            <a:endParaRPr lang="en-US" altLang="zh-CN" sz="40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2461426" y="278605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7819276" y="3357562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300652" y="153364"/>
            <a:ext cx="2718359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0183" y="116632"/>
            <a:ext cx="265376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전체 네트워크 구축망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517" name="직사각형 516"/>
          <p:cNvSpPr/>
          <p:nvPr/>
        </p:nvSpPr>
        <p:spPr>
          <a:xfrm>
            <a:off x="3330426" y="4268586"/>
            <a:ext cx="4000528" cy="2857520"/>
          </a:xfrm>
          <a:prstGeom prst="rect">
            <a:avLst/>
          </a:prstGeom>
          <a:noFill/>
          <a:ln w="22225">
            <a:solidFill>
              <a:srgbClr val="92D050">
                <a:alpha val="88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373743" y="1124743"/>
            <a:ext cx="9923476" cy="5746173"/>
            <a:chOff x="401468" y="1196752"/>
            <a:chExt cx="10072758" cy="5786478"/>
          </a:xfrm>
        </p:grpSpPr>
        <p:sp>
          <p:nvSpPr>
            <p:cNvPr id="515" name="타원 514"/>
            <p:cNvSpPr/>
            <p:nvPr/>
          </p:nvSpPr>
          <p:spPr>
            <a:xfrm>
              <a:off x="3901930" y="1696818"/>
              <a:ext cx="2928958" cy="250033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24000"/>
              </a:schemeClr>
            </a:solidFill>
            <a:ln>
              <a:noFill/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" name="직사각형 515"/>
            <p:cNvSpPr/>
            <p:nvPr/>
          </p:nvSpPr>
          <p:spPr>
            <a:xfrm>
              <a:off x="401468" y="2125446"/>
              <a:ext cx="3571900" cy="2071702"/>
            </a:xfrm>
            <a:prstGeom prst="rect">
              <a:avLst/>
            </a:prstGeom>
            <a:noFill/>
            <a:ln w="22225">
              <a:solidFill>
                <a:srgbClr val="00B0F0">
                  <a:alpha val="88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6830888" y="1553942"/>
              <a:ext cx="3643338" cy="2643206"/>
            </a:xfrm>
            <a:prstGeom prst="rect">
              <a:avLst/>
            </a:prstGeom>
            <a:noFill/>
            <a:ln w="22225">
              <a:solidFill>
                <a:schemeClr val="accent6">
                  <a:alpha val="88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9" name="TextBox 518"/>
            <p:cNvSpPr txBox="1"/>
            <p:nvPr/>
          </p:nvSpPr>
          <p:spPr>
            <a:xfrm>
              <a:off x="5044938" y="1196752"/>
              <a:ext cx="714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[</a:t>
              </a:r>
              <a:r>
                <a:rPr lang="ko-KR" altLang="en-US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공중망</a:t>
              </a:r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]</a:t>
              </a:r>
              <a:endPara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520" name="TextBox 519"/>
            <p:cNvSpPr txBox="1"/>
            <p:nvPr/>
          </p:nvSpPr>
          <p:spPr>
            <a:xfrm>
              <a:off x="615782" y="1411066"/>
              <a:ext cx="1000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[</a:t>
              </a:r>
              <a:r>
                <a:rPr lang="ko-KR" altLang="en-US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한국 본사</a:t>
              </a:r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]</a:t>
              </a:r>
              <a:endPara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521" name="TextBox 520"/>
            <p:cNvSpPr txBox="1"/>
            <p:nvPr/>
          </p:nvSpPr>
          <p:spPr>
            <a:xfrm>
              <a:off x="6402260" y="4268586"/>
              <a:ext cx="1000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[</a:t>
              </a:r>
              <a:r>
                <a:rPr lang="ko-KR" altLang="en-US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일본 지사</a:t>
              </a:r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]</a:t>
              </a:r>
              <a:endPara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522" name="TextBox 521"/>
            <p:cNvSpPr txBox="1"/>
            <p:nvPr/>
          </p:nvSpPr>
          <p:spPr>
            <a:xfrm>
              <a:off x="6759450" y="1268190"/>
              <a:ext cx="1000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[</a:t>
              </a:r>
              <a:r>
                <a:rPr lang="ko-KR" altLang="en-US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미국 지사</a:t>
              </a:r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]</a:t>
              </a:r>
              <a:endPara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3330426" y="1196752"/>
              <a:ext cx="1928826" cy="85725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그림2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48" y="1196752"/>
              <a:ext cx="9572692" cy="5786478"/>
            </a:xfrm>
            <a:prstGeom prst="rect">
              <a:avLst/>
            </a:prstGeom>
          </p:spPr>
        </p:pic>
        <p:sp>
          <p:nvSpPr>
            <p:cNvPr id="524" name="TextBox 523"/>
            <p:cNvSpPr txBox="1"/>
            <p:nvPr/>
          </p:nvSpPr>
          <p:spPr>
            <a:xfrm>
              <a:off x="3616178" y="4268586"/>
              <a:ext cx="10001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EIGRP 200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525" name="TextBox 524"/>
            <p:cNvSpPr txBox="1"/>
            <p:nvPr/>
          </p:nvSpPr>
          <p:spPr>
            <a:xfrm>
              <a:off x="6850268" y="1553942"/>
              <a:ext cx="10001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 300 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65824" y="2196884"/>
              <a:ext cx="1203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</a:t>
              </a:r>
              <a:r>
                <a:rPr lang="ko-KR" altLang="en-US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 </a:t>
              </a:r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100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44938" y="1839694"/>
              <a:ext cx="928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[MPLS</a:t>
              </a:r>
              <a:r>
                <a:rPr lang="ko-KR" altLang="en-US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망</a:t>
              </a:r>
              <a:r>
                <a:rPr lang="en-US" altLang="ko-KR" sz="1200" b="1" smtClean="0">
                  <a:solidFill>
                    <a:schemeClr val="tx2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]</a:t>
              </a:r>
              <a:endParaRPr lang="ko-KR" altLang="en-US" sz="1200" b="1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3976" y="1535132"/>
              <a:ext cx="1203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</a:t>
              </a:r>
              <a:r>
                <a:rPr lang="ko-KR" altLang="en-US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 </a:t>
              </a:r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00190" y="2929706"/>
              <a:ext cx="7121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EBGP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02128" y="3721794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 250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34176" y="2353642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 350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89960" y="2471236"/>
              <a:ext cx="10801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8BB7"/>
                  </a:solidFill>
                  <a:latin typeface="맑은 고딕" pitchFamily="50" charset="-127"/>
                  <a:ea typeface="맑은 고딕" pitchFamily="50" charset="-127"/>
                  <a:cs typeface="Calibri" pitchFamily="34" charset="0"/>
                </a:rPr>
                <a:t>OSPF 150</a:t>
              </a:r>
              <a:endParaRPr lang="ko-KR" altLang="en-US" sz="1100" b="1" dirty="0" smtClean="0">
                <a:solidFill>
                  <a:srgbClr val="FF8BB7"/>
                </a:solidFill>
                <a:latin typeface="맑은 고딕" pitchFamily="50" charset="-127"/>
                <a:ea typeface="맑은 고딕" pitchFamily="50" charset="-127"/>
                <a:cs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441234" y="188640"/>
            <a:ext cx="64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4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376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평행 사변형 7"/>
          <p:cNvSpPr/>
          <p:nvPr/>
        </p:nvSpPr>
        <p:spPr>
          <a:xfrm>
            <a:off x="300652" y="153364"/>
            <a:ext cx="2814007" cy="430592"/>
          </a:xfrm>
          <a:prstGeom prst="parallelogram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0183" y="116632"/>
            <a:ext cx="262016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Part 3. </a:t>
            </a:r>
            <a:r>
              <a:rPr lang="ko-KR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프로젝트 개발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직선 연결선 23"/>
          <p:cNvCxnSpPr/>
          <p:nvPr/>
        </p:nvCxnSpPr>
        <p:spPr>
          <a:xfrm flipH="1">
            <a:off x="300652" y="590871"/>
            <a:ext cx="10500698" cy="0"/>
          </a:xfrm>
          <a:prstGeom prst="line">
            <a:avLst/>
          </a:prstGeom>
          <a:noFill/>
          <a:ln w="38100" cap="flat" cmpd="sng" algn="ctr">
            <a:solidFill>
              <a:schemeClr val="tx2"/>
            </a:solidFill>
            <a:prstDash val="soli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-1136351" y="2998408"/>
            <a:ext cx="803722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LAN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구간 </a:t>
            </a:r>
            <a:r>
              <a:rPr lang="en-US" altLang="ko-KR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- </a:t>
            </a:r>
            <a:r>
              <a:rPr lang="ko-KR" altLang="en-US" sz="3200" b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한국 본사 </a:t>
            </a:r>
            <a:endParaRPr lang="en-US" altLang="zh-CN" sz="3200" b="1" dirty="0" smtClean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617062" y="2811605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4793003" y="3355598"/>
            <a:ext cx="510357" cy="430592"/>
          </a:xfrm>
          <a:prstGeom prst="parallelogram">
            <a:avLst>
              <a:gd name="adj" fmla="val 716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200" b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29303" y="1214422"/>
            <a:ext cx="4500594" cy="4929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</a:pPr>
            <a:endParaRPr lang="ko-KR" altLang="en-US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VLAN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및 </a:t>
            </a: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TRUNK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구성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VTP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설정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MST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Etherchannel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SPAN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Port - Security</a:t>
            </a:r>
            <a:endParaRPr lang="ko-KR" altLang="en-US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Storm-control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BPDUguard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Errdisable Recovery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TCP intercept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Gateway </a:t>
            </a:r>
            <a:r>
              <a:rPr lang="ko-KR" altLang="en-US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이중화</a:t>
            </a:r>
            <a:endParaRPr lang="en-US" altLang="ko-KR" sz="1600" b="1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QoS (LLQ)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DHCP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OSPF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NSSA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600" b="1" smtClean="0">
                <a:solidFill>
                  <a:schemeClr val="tx2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 pitchFamily="34" charset="0"/>
                <a:cs typeface="Calibri" pitchFamily="34" charset="0"/>
              </a:rPr>
              <a:t>NAT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600" b="1" dirty="0" smtClean="0">
              <a:solidFill>
                <a:schemeClr val="tx2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3422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1883</Words>
  <Application>Microsoft Office PowerPoint</Application>
  <PresentationFormat>사용자 지정</PresentationFormat>
  <Paragraphs>1015</Paragraphs>
  <Slides>62</Slides>
  <Notes>9</Notes>
  <HiddenSlides>15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Wide Latin</vt:lpstr>
      <vt:lpstr>Calibri</vt:lpstr>
      <vt:lpstr>Wingdings</vt:lpstr>
      <vt:lpstr>Aharoni</vt:lpstr>
      <vt:lpstr>Arial</vt:lpstr>
      <vt:lpstr>宋体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350</cp:revision>
  <dcterms:created xsi:type="dcterms:W3CDTF">2016-10-07T08:07:07Z</dcterms:created>
  <dcterms:modified xsi:type="dcterms:W3CDTF">2016-11-22T04:04:15Z</dcterms:modified>
</cp:coreProperties>
</file>